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Override1.xml" ContentType="application/vnd.openxmlformats-officedocument.themeOverr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48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2" r:id="rId7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ED1A4"/>
    <a:srgbClr val="06BE9A"/>
    <a:srgbClr val="66E6A8"/>
    <a:srgbClr val="A6EDAB"/>
    <a:srgbClr val="14C1C2"/>
    <a:srgbClr val="20C6B9"/>
    <a:srgbClr val="07DFB6"/>
    <a:srgbClr val="E6E6E6"/>
    <a:srgbClr val="81FBE4"/>
    <a:srgbClr val="FE7FA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7478"/>
    <p:restoredTop sz="94637"/>
  </p:normalViewPr>
  <p:slideViewPr>
    <p:cSldViewPr snapToGrid="0" snapToObjects="1">
      <p:cViewPr varScale="1">
        <p:scale>
          <a:sx n="103" d="100"/>
          <a:sy n="103" d="100"/>
        </p:scale>
        <p:origin x="132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pieChart>
        <c:varyColors val="1"/>
        <c:ser>
          <c:idx val="0"/>
          <c:order val="0"/>
          <c:spPr>
            <a:gradFill>
              <a:gsLst>
                <a:gs pos="100000">
                  <a:srgbClr val="06BE9A"/>
                </a:gs>
                <a:gs pos="33000">
                  <a:srgbClr val="66E6A8"/>
                </a:gs>
                <a:gs pos="0">
                  <a:srgbClr val="A6EDAB"/>
                </a:gs>
              </a:gsLst>
              <a:lin ang="5400000" scaled="1"/>
            </a:gradFill>
            <a:ln>
              <a:noFill/>
            </a:ln>
          </c:spPr>
          <c:dPt>
            <c:idx val="0"/>
            <c:bubble3D val="0"/>
            <c:spPr>
              <a:gradFill>
                <a:gsLst>
                  <a:gs pos="100000">
                    <a:srgbClr val="2ED1A4"/>
                  </a:gs>
                  <a:gs pos="57000">
                    <a:srgbClr val="66E6A8"/>
                  </a:gs>
                  <a:gs pos="0">
                    <a:srgbClr val="A6EDAB"/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A656-4AB1-8C41-E47E603D1EAE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2ED1A4">
                      <a:alpha val="80000"/>
                    </a:srgbClr>
                  </a:gs>
                  <a:gs pos="57000">
                    <a:srgbClr val="66E6A8">
                      <a:alpha val="80000"/>
                    </a:srgbClr>
                  </a:gs>
                  <a:gs pos="0">
                    <a:srgbClr val="A6EDAB">
                      <a:alpha val="8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A656-4AB1-8C41-E47E603D1EAE}"/>
              </c:ext>
            </c:extLst>
          </c:dPt>
          <c:dPt>
            <c:idx val="2"/>
            <c:bubble3D val="0"/>
            <c:spPr>
              <a:gradFill>
                <a:gsLst>
                  <a:gs pos="100000">
                    <a:srgbClr val="2ED1A4">
                      <a:alpha val="60000"/>
                    </a:srgbClr>
                  </a:gs>
                  <a:gs pos="57000">
                    <a:srgbClr val="66E6A8">
                      <a:alpha val="60000"/>
                    </a:srgbClr>
                  </a:gs>
                  <a:gs pos="0">
                    <a:srgbClr val="A6EDAB">
                      <a:alpha val="6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5-A656-4AB1-8C41-E47E603D1EAE}"/>
              </c:ext>
            </c:extLst>
          </c:dPt>
          <c:dPt>
            <c:idx val="3"/>
            <c:bubble3D val="0"/>
            <c:spPr>
              <a:gradFill>
                <a:gsLst>
                  <a:gs pos="100000">
                    <a:srgbClr val="2ED1A4">
                      <a:alpha val="40000"/>
                    </a:srgbClr>
                  </a:gs>
                  <a:gs pos="57000">
                    <a:srgbClr val="66E6A8">
                      <a:alpha val="40000"/>
                    </a:srgbClr>
                  </a:gs>
                  <a:gs pos="0">
                    <a:srgbClr val="A6EDAB">
                      <a:alpha val="4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7-A656-4AB1-8C41-E47E603D1EAE}"/>
              </c:ext>
            </c:extLst>
          </c:dPt>
          <c:dPt>
            <c:idx val="4"/>
            <c:bubble3D val="0"/>
            <c:spPr>
              <a:gradFill>
                <a:gsLst>
                  <a:gs pos="100000">
                    <a:srgbClr val="2ED1A4">
                      <a:alpha val="20000"/>
                    </a:srgbClr>
                  </a:gs>
                  <a:gs pos="57000">
                    <a:srgbClr val="66E6A8">
                      <a:alpha val="20000"/>
                    </a:srgbClr>
                  </a:gs>
                  <a:gs pos="0">
                    <a:srgbClr val="A6EDAB">
                      <a:alpha val="2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9-A656-4AB1-8C41-E47E603D1EAE}"/>
              </c:ext>
            </c:extLst>
          </c:dPt>
          <c:dLbls>
            <c:dLbl>
              <c:idx val="0"/>
              <c:layout>
                <c:manualLayout>
                  <c:x val="9.37499999999988E-3"/>
                  <c:y val="7.0312495674673403E-3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6676AE7B-5EFF-B74A-B099-482759404C20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A656-4AB1-8C41-E47E603D1EAE}"/>
                </c:ext>
              </c:extLst>
            </c:dLbl>
            <c:dLbl>
              <c:idx val="1"/>
              <c:layout>
                <c:manualLayout>
                  <c:x val="-9.3749999999999997E-3"/>
                  <c:y val="-3.7499997693159599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280417FF-58B7-1542-8360-5B5EA645F14E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3-A656-4AB1-8C41-E47E603D1EAE}"/>
                </c:ext>
              </c:extLst>
            </c:dLbl>
            <c:dLbl>
              <c:idx val="2"/>
              <c:layout>
                <c:manualLayout>
                  <c:x val="6.2500000000000003E-3"/>
                  <c:y val="4.6874997116449499E-3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56F34440-2A1A-3C44-AD7F-2214C1D44A64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5-A656-4AB1-8C41-E47E603D1EAE}"/>
                </c:ext>
              </c:extLst>
            </c:dLbl>
            <c:dLbl>
              <c:idx val="3"/>
              <c:layout>
                <c:manualLayout>
                  <c:x val="1.24999999999999E-2"/>
                  <c:y val="-1.84547232741927E-7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6B59FE-07F9-E34F-BDB7-83753BF1F4E5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3031250000000001E-2"/>
                      <c:h val="0.110144616747994"/>
                    </c:manualLayout>
                  </c15:layout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7-A656-4AB1-8C41-E47E603D1EAE}"/>
                </c:ext>
              </c:extLst>
            </c:dLbl>
            <c:dLbl>
              <c:idx val="4"/>
              <c:layout>
                <c:manualLayout>
                  <c:x val="1.7187500000000001E-2"/>
                  <c:y val="0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2744CB-B71C-3F49-9DEF-0A0E22D15518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9-A656-4AB1-8C41-E47E603D1EAE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rgbClr val="06BE9A"/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Sheet1!$B$2:$B$6</c:f>
              <c:numCache>
                <c:formatCode>General</c:formatCode>
                <c:ptCount val="5"/>
                <c:pt idx="0">
                  <c:v>60</c:v>
                </c:pt>
                <c:pt idx="1">
                  <c:v>18</c:v>
                </c:pt>
                <c:pt idx="2">
                  <c:v>10</c:v>
                </c:pt>
                <c:pt idx="3">
                  <c:v>8</c:v>
                </c:pt>
                <c:pt idx="4">
                  <c:v>4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Sheet1!$B$1</c15:sqref>
                        </c15:formulaRef>
                      </c:ext>
                    </c:extLst>
                    <c:strCache>
                      <c:ptCount val="1"/>
                      <c:pt idx="0">
                        <c:v>売上高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Sheet1!$A$2:$A$6</c15:sqref>
                        </c15:formulaRef>
                      </c:ext>
                    </c:extLst>
                    <c:strCache>
                      <c:ptCount val="5"/>
                      <c:pt idx="0">
                        <c:v>しりとり</c:v>
                      </c:pt>
                      <c:pt idx="1">
                        <c:v>りんご</c:v>
                      </c:pt>
                      <c:pt idx="2">
                        <c:v>ごりら</c:v>
                      </c:pt>
                      <c:pt idx="3">
                        <c:v>らっぱ</c:v>
                      </c:pt>
                      <c:pt idx="4">
                        <c:v>ぱなき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A-A656-4AB1-8C41-E47E603D1EAE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pieChart>
        <c:varyColors val="1"/>
        <c:ser>
          <c:idx val="0"/>
          <c:order val="0"/>
          <c:spPr>
            <a:gradFill>
              <a:gsLst>
                <a:gs pos="100000">
                  <a:srgbClr val="2ED1A4"/>
                </a:gs>
                <a:gs pos="57000">
                  <a:srgbClr val="66E6A8"/>
                </a:gs>
                <a:gs pos="0">
                  <a:srgbClr val="A6EDAB"/>
                </a:gs>
              </a:gsLst>
              <a:lin ang="5400000" scaled="1"/>
            </a:gradFill>
            <a:ln>
              <a:noFill/>
            </a:ln>
          </c:spPr>
          <c:dPt>
            <c:idx val="0"/>
            <c:bubble3D val="0"/>
            <c:spPr>
              <a:gradFill>
                <a:gsLst>
                  <a:gs pos="100000">
                    <a:srgbClr val="2ED1A4"/>
                  </a:gs>
                  <a:gs pos="57000">
                    <a:srgbClr val="66E6A8"/>
                  </a:gs>
                  <a:gs pos="0">
                    <a:srgbClr val="A6EDAB"/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9A7A-4A33-BDB9-4E3F605A7531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2ED1A4">
                      <a:alpha val="20000"/>
                    </a:srgbClr>
                  </a:gs>
                  <a:gs pos="57000">
                    <a:srgbClr val="66E6A8">
                      <a:alpha val="20000"/>
                    </a:srgbClr>
                  </a:gs>
                  <a:gs pos="0">
                    <a:srgbClr val="A6EDAB">
                      <a:alpha val="20000"/>
                    </a:srgbClr>
                  </a:gs>
                </a:gsLst>
                <a:lin ang="5400000" scaled="1"/>
              </a:gra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9A7A-4A33-BDB9-4E3F605A7531}"/>
              </c:ext>
            </c:extLst>
          </c:dPt>
          <c:dLbls>
            <c:dLbl>
              <c:idx val="0"/>
              <c:layout>
                <c:manualLayout>
                  <c:x val="3.125E-2"/>
                  <c:y val="-3.2812497981514699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6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E35311C2-95B2-F14B-BEFF-EF30FCC23634}" type="VALUE">
                      <a:rPr lang="en-US" altLang="ja-JP" sz="6600" smtClean="0">
                        <a:solidFill>
                          <a:srgbClr val="06BE9A"/>
                        </a:solidFill>
                      </a:rPr>
                      <a:pPr>
                        <a:defRPr sz="6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36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6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9A7A-4A33-BDB9-4E3F605A7531}"/>
                </c:ext>
              </c:extLst>
            </c:dLbl>
            <c:dLbl>
              <c:idx val="1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9A7A-4A33-BDB9-4E3F605A7531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6000" b="1" i="0" u="none" strike="noStrike" kern="1200" baseline="0">
                    <a:solidFill>
                      <a:srgbClr val="1C99DE"/>
                    </a:solidFill>
                    <a:latin typeface="Arial" charset="0"/>
                    <a:ea typeface="Arial" charset="0"/>
                    <a:cs typeface="Arial" charset="0"/>
                  </a:defRPr>
                </a:pPr>
                <a:endParaRPr lang="ja-JP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Sheet1!$E$2:$E$3</c:f>
              <c:numCache>
                <c:formatCode>General</c:formatCode>
                <c:ptCount val="2"/>
                <c:pt idx="0">
                  <c:v>60</c:v>
                </c:pt>
                <c:pt idx="1">
                  <c:v>40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Sheet1!$D$2:$D$3</c15:sqref>
                        </c15:formulaRef>
                      </c:ext>
                    </c:extLst>
                    <c:strCache>
                      <c:ptCount val="2"/>
                      <c:pt idx="0">
                        <c:v>あり</c:v>
                      </c:pt>
                      <c:pt idx="1">
                        <c:v>なし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Sheet1!$D$3</c15:sqref>
                        </c15:formulaRef>
                      </c:ext>
                    </c:extLst>
                    <c:strCache>
                      <c:ptCount val="1"/>
                      <c:pt idx="0">
                        <c:v>なし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4-9A7A-4A33-BDB9-4E3F605A7531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doughnutChart>
        <c:varyColors val="1"/>
        <c:ser>
          <c:idx val="0"/>
          <c:order val="0"/>
          <c:spPr>
            <a:gradFill>
              <a:gsLst>
                <a:gs pos="100000">
                  <a:srgbClr val="2ED1A4"/>
                </a:gs>
                <a:gs pos="57000">
                  <a:srgbClr val="66E6A8"/>
                </a:gs>
                <a:gs pos="0">
                  <a:srgbClr val="A6EDAB"/>
                </a:gs>
              </a:gsLst>
              <a:lin ang="5400000" scaled="1"/>
            </a:gradFill>
            <a:ln>
              <a:solidFill>
                <a:schemeClr val="bg1"/>
              </a:solidFill>
            </a:ln>
          </c:spPr>
          <c:dPt>
            <c:idx val="0"/>
            <c:bubble3D val="0"/>
            <c:spPr>
              <a:gradFill>
                <a:gsLst>
                  <a:gs pos="100000">
                    <a:srgbClr val="2ED1A4"/>
                  </a:gs>
                  <a:gs pos="57000">
                    <a:srgbClr val="66E6A8"/>
                  </a:gs>
                  <a:gs pos="0">
                    <a:srgbClr val="A6EDAB"/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4BA7-44A3-ABD0-860B5C44FF57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2ED1A4">
                      <a:alpha val="80000"/>
                    </a:srgbClr>
                  </a:gs>
                  <a:gs pos="57000">
                    <a:srgbClr val="66E6A8">
                      <a:alpha val="80000"/>
                    </a:srgbClr>
                  </a:gs>
                  <a:gs pos="0">
                    <a:srgbClr val="A6EDAB">
                      <a:alpha val="8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4BA7-44A3-ABD0-860B5C44FF57}"/>
              </c:ext>
            </c:extLst>
          </c:dPt>
          <c:dPt>
            <c:idx val="2"/>
            <c:bubble3D val="0"/>
            <c:spPr>
              <a:gradFill>
                <a:gsLst>
                  <a:gs pos="100000">
                    <a:srgbClr val="2ED1A4">
                      <a:alpha val="60000"/>
                    </a:srgbClr>
                  </a:gs>
                  <a:gs pos="57000">
                    <a:srgbClr val="66E6A8">
                      <a:alpha val="60000"/>
                    </a:srgbClr>
                  </a:gs>
                  <a:gs pos="0">
                    <a:srgbClr val="A6EDAB">
                      <a:alpha val="6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4BA7-44A3-ABD0-860B5C44FF57}"/>
              </c:ext>
            </c:extLst>
          </c:dPt>
          <c:dPt>
            <c:idx val="3"/>
            <c:bubble3D val="0"/>
            <c:spPr>
              <a:gradFill>
                <a:gsLst>
                  <a:gs pos="100000">
                    <a:srgbClr val="2ED1A4">
                      <a:alpha val="40000"/>
                    </a:srgbClr>
                  </a:gs>
                  <a:gs pos="57000">
                    <a:srgbClr val="66E6A8">
                      <a:alpha val="40000"/>
                    </a:srgbClr>
                  </a:gs>
                  <a:gs pos="0">
                    <a:srgbClr val="A6EDAB">
                      <a:alpha val="4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4BA7-44A3-ABD0-860B5C44FF57}"/>
              </c:ext>
            </c:extLst>
          </c:dPt>
          <c:dPt>
            <c:idx val="4"/>
            <c:bubble3D val="0"/>
            <c:spPr>
              <a:gradFill>
                <a:gsLst>
                  <a:gs pos="100000">
                    <a:srgbClr val="2ED1A4">
                      <a:alpha val="20000"/>
                    </a:srgbClr>
                  </a:gs>
                  <a:gs pos="57000">
                    <a:srgbClr val="66E6A8">
                      <a:alpha val="20000"/>
                    </a:srgbClr>
                  </a:gs>
                  <a:gs pos="0">
                    <a:srgbClr val="A6EDAB">
                      <a:alpha val="2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4BA7-44A3-ABD0-860B5C44FF57}"/>
              </c:ext>
            </c:extLst>
          </c:dPt>
          <c:dLbls>
            <c:dLbl>
              <c:idx val="0"/>
              <c:layout>
                <c:manualLayout>
                  <c:x val="0.125"/>
                  <c:y val="7.4999995386319199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6676AE7B-5EFF-B74A-B099-482759404C20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4BA7-44A3-ABD0-860B5C44FF57}"/>
                </c:ext>
              </c:extLst>
            </c:dLbl>
            <c:dLbl>
              <c:idx val="1"/>
              <c:layout>
                <c:manualLayout>
                  <c:x val="-0.13125000000000001"/>
                  <c:y val="2.34374985582247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280417FF-58B7-1542-8360-5B5EA645F14E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3-4BA7-44A3-ABD0-860B5C44FF57}"/>
                </c:ext>
              </c:extLst>
            </c:dLbl>
            <c:dLbl>
              <c:idx val="2"/>
              <c:layout>
                <c:manualLayout>
                  <c:x val="-0.1171875"/>
                  <c:y val="-5.39062466839169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56F34440-2A1A-3C44-AD7F-2214C1D44A64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5-4BA7-44A3-ABD0-860B5C44FF57}"/>
                </c:ext>
              </c:extLst>
            </c:dLbl>
            <c:dLbl>
              <c:idx val="3"/>
              <c:layout>
                <c:manualLayout>
                  <c:x val="-6.25E-2"/>
                  <c:y val="-0.11953124264694601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6B59FE-07F9-E34F-BDB7-83753BF1F4E5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3031250000000001E-2"/>
                      <c:h val="0.110144616747994"/>
                    </c:manualLayout>
                  </c15:layout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7-4BA7-44A3-ABD0-860B5C44FF57}"/>
                </c:ext>
              </c:extLst>
            </c:dLbl>
            <c:dLbl>
              <c:idx val="4"/>
              <c:layout>
                <c:manualLayout>
                  <c:x val="-9.37500000000005E-3"/>
                  <c:y val="-0.14078813110309199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2744CB-B71C-3F49-9DEF-0A0E22D15518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9-4BA7-44A3-ABD0-860B5C44FF57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rgbClr val="06BE9A"/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Sheet1!$B$2:$B$6</c:f>
              <c:numCache>
                <c:formatCode>General</c:formatCode>
                <c:ptCount val="5"/>
                <c:pt idx="0">
                  <c:v>60</c:v>
                </c:pt>
                <c:pt idx="1">
                  <c:v>18</c:v>
                </c:pt>
                <c:pt idx="2">
                  <c:v>10</c:v>
                </c:pt>
                <c:pt idx="3">
                  <c:v>8</c:v>
                </c:pt>
                <c:pt idx="4">
                  <c:v>4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Sheet1!$B$1</c15:sqref>
                        </c15:formulaRef>
                      </c:ext>
                    </c:extLst>
                    <c:strCache>
                      <c:ptCount val="1"/>
                      <c:pt idx="0">
                        <c:v>売上高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Sheet1!$A$2:$A$6</c15:sqref>
                        </c15:formulaRef>
                      </c:ext>
                    </c:extLst>
                    <c:strCache>
                      <c:ptCount val="5"/>
                      <c:pt idx="0">
                        <c:v>しりとり</c:v>
                      </c:pt>
                      <c:pt idx="1">
                        <c:v>りんご</c:v>
                      </c:pt>
                      <c:pt idx="2">
                        <c:v>ごりら</c:v>
                      </c:pt>
                      <c:pt idx="3">
                        <c:v>らっぱ</c:v>
                      </c:pt>
                      <c:pt idx="4">
                        <c:v>ぱなき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A-4BA7-44A3-ABD0-860B5C44FF57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doughnutChart>
        <c:varyColors val="1"/>
        <c:ser>
          <c:idx val="0"/>
          <c:order val="0"/>
          <c:spPr>
            <a:gradFill>
              <a:gsLst>
                <a:gs pos="100000">
                  <a:srgbClr val="2ED1A4"/>
                </a:gs>
                <a:gs pos="57000">
                  <a:srgbClr val="66E6A8"/>
                </a:gs>
                <a:gs pos="0">
                  <a:srgbClr val="A6EDAB"/>
                </a:gs>
              </a:gsLst>
              <a:lin ang="5400000" scaled="1"/>
            </a:gradFill>
            <a:ln>
              <a:solidFill>
                <a:schemeClr val="bg1"/>
              </a:solidFill>
            </a:ln>
          </c:spPr>
          <c:dPt>
            <c:idx val="0"/>
            <c:bubble3D val="0"/>
            <c:spPr>
              <a:gradFill>
                <a:gsLst>
                  <a:gs pos="100000">
                    <a:srgbClr val="2ED1A4"/>
                  </a:gs>
                  <a:gs pos="57000">
                    <a:srgbClr val="66E6A8"/>
                  </a:gs>
                  <a:gs pos="0">
                    <a:srgbClr val="A6EDAB"/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5694-4828-B501-CFE52B20855D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2ED1A4">
                      <a:alpha val="80000"/>
                    </a:srgbClr>
                  </a:gs>
                  <a:gs pos="57000">
                    <a:srgbClr val="66E6A8">
                      <a:alpha val="80000"/>
                    </a:srgbClr>
                  </a:gs>
                  <a:gs pos="0">
                    <a:srgbClr val="A6EDAB">
                      <a:alpha val="8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5694-4828-B501-CFE52B20855D}"/>
              </c:ext>
            </c:extLst>
          </c:dPt>
          <c:dPt>
            <c:idx val="2"/>
            <c:bubble3D val="0"/>
            <c:spPr>
              <a:gradFill>
                <a:gsLst>
                  <a:gs pos="100000">
                    <a:srgbClr val="2ED1A4">
                      <a:alpha val="60000"/>
                    </a:srgbClr>
                  </a:gs>
                  <a:gs pos="57000">
                    <a:srgbClr val="66E6A8">
                      <a:alpha val="60000"/>
                    </a:srgbClr>
                  </a:gs>
                  <a:gs pos="0">
                    <a:srgbClr val="A6EDAB">
                      <a:alpha val="6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5694-4828-B501-CFE52B20855D}"/>
              </c:ext>
            </c:extLst>
          </c:dPt>
          <c:dPt>
            <c:idx val="3"/>
            <c:bubble3D val="0"/>
            <c:spPr>
              <a:gradFill>
                <a:gsLst>
                  <a:gs pos="100000">
                    <a:srgbClr val="2ED1A4">
                      <a:alpha val="40000"/>
                    </a:srgbClr>
                  </a:gs>
                  <a:gs pos="57000">
                    <a:srgbClr val="66E6A8">
                      <a:alpha val="40000"/>
                    </a:srgbClr>
                  </a:gs>
                  <a:gs pos="0">
                    <a:srgbClr val="A6EDAB">
                      <a:alpha val="4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5694-4828-B501-CFE52B20855D}"/>
              </c:ext>
            </c:extLst>
          </c:dPt>
          <c:dPt>
            <c:idx val="4"/>
            <c:bubble3D val="0"/>
            <c:spPr>
              <a:gradFill>
                <a:gsLst>
                  <a:gs pos="100000">
                    <a:srgbClr val="2ED1A4">
                      <a:alpha val="20000"/>
                    </a:srgbClr>
                  </a:gs>
                  <a:gs pos="57000">
                    <a:srgbClr val="66E6A8">
                      <a:alpha val="20000"/>
                    </a:srgbClr>
                  </a:gs>
                  <a:gs pos="0">
                    <a:srgbClr val="A6EDAB">
                      <a:alpha val="2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9-5694-4828-B501-CFE52B20855D}"/>
              </c:ext>
            </c:extLst>
          </c:dPt>
          <c:dLbls>
            <c:dLbl>
              <c:idx val="0"/>
              <c:layout>
                <c:manualLayout>
                  <c:x val="9.9999999999999895E-2"/>
                  <c:y val="9.60937440887214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6676AE7B-5EFF-B74A-B099-482759404C20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5694-4828-B501-CFE52B20855D}"/>
                </c:ext>
              </c:extLst>
            </c:dLbl>
            <c:dLbl>
              <c:idx val="1"/>
              <c:layout>
                <c:manualLayout>
                  <c:x val="-8.9062500000000003E-2"/>
                  <c:y val="6.0937496251384303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280417FF-58B7-1542-8360-5B5EA645F14E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3-5694-4828-B501-CFE52B20855D}"/>
                </c:ext>
              </c:extLst>
            </c:dLbl>
            <c:dLbl>
              <c:idx val="2"/>
              <c:layout>
                <c:manualLayout>
                  <c:x val="-9.5312499999999994E-2"/>
                  <c:y val="-4.4531247260627002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56F34440-2A1A-3C44-AD7F-2214C1D44A64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5-5694-4828-B501-CFE52B20855D}"/>
                </c:ext>
              </c:extLst>
            </c:dLbl>
            <c:dLbl>
              <c:idx val="3"/>
              <c:layout>
                <c:manualLayout>
                  <c:x val="-0.05"/>
                  <c:y val="-9.3749994232898995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6B59FE-07F9-E34F-BDB7-83753BF1F4E5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3031250000000001E-2"/>
                      <c:h val="0.110144616747994"/>
                    </c:manualLayout>
                  </c15:layout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7-5694-4828-B501-CFE52B20855D}"/>
                </c:ext>
              </c:extLst>
            </c:dLbl>
            <c:dLbl>
              <c:idx val="4"/>
              <c:layout>
                <c:manualLayout>
                  <c:x val="-9.37500000000005E-3"/>
                  <c:y val="-0.15953812994967201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noAutofit/>
                  </a:bodyPr>
                  <a:lstStyle/>
                  <a:p>
                    <a:pPr>
                      <a:defRPr sz="4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F42744CB-B71C-3F49-9DEF-0A0E22D15518}" type="VALUE">
                      <a:rPr lang="en-US" altLang="ja-JP" smtClean="0">
                        <a:solidFill>
                          <a:srgbClr val="06BE9A"/>
                        </a:solidFill>
                      </a:rPr>
                      <a:pPr>
                        <a:defRPr sz="4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24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noAutofit/>
                </a:bodyPr>
                <a:lstStyle/>
                <a:p>
                  <a:pPr>
                    <a:defRPr sz="4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7.7476500984252003E-2"/>
                      <c:h val="7.7332118766478899E-2"/>
                    </c:manualLayout>
                  </c15:layout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9-5694-4828-B501-CFE52B20855D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rgbClr val="06BE9A"/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Sheet1!$B$2:$B$6</c:f>
              <c:numCache>
                <c:formatCode>General</c:formatCode>
                <c:ptCount val="5"/>
                <c:pt idx="0">
                  <c:v>60</c:v>
                </c:pt>
                <c:pt idx="1">
                  <c:v>18</c:v>
                </c:pt>
                <c:pt idx="2">
                  <c:v>10</c:v>
                </c:pt>
                <c:pt idx="3">
                  <c:v>8</c:v>
                </c:pt>
                <c:pt idx="4">
                  <c:v>4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Sheet1!$B$1</c15:sqref>
                        </c15:formulaRef>
                      </c:ext>
                    </c:extLst>
                    <c:strCache>
                      <c:ptCount val="1"/>
                      <c:pt idx="0">
                        <c:v>売上高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Sheet1!$A$2:$A$6</c15:sqref>
                        </c15:formulaRef>
                      </c:ext>
                    </c:extLst>
                    <c:strCache>
                      <c:ptCount val="5"/>
                      <c:pt idx="0">
                        <c:v>しりとり</c:v>
                      </c:pt>
                      <c:pt idx="1">
                        <c:v>りんご</c:v>
                      </c:pt>
                      <c:pt idx="2">
                        <c:v>ごりら</c:v>
                      </c:pt>
                      <c:pt idx="3">
                        <c:v>らっぱ</c:v>
                      </c:pt>
                      <c:pt idx="4">
                        <c:v>ぱなき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A-5694-4828-B501-CFE52B20855D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  <c:holeSize val="80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doughnutChart>
        <c:varyColors val="1"/>
        <c:ser>
          <c:idx val="0"/>
          <c:order val="0"/>
          <c:spPr>
            <a:gradFill>
              <a:gsLst>
                <a:gs pos="100000">
                  <a:srgbClr val="2ED1A4"/>
                </a:gs>
                <a:gs pos="57000">
                  <a:srgbClr val="66E6A8"/>
                </a:gs>
                <a:gs pos="0">
                  <a:srgbClr val="A6EDAB"/>
                </a:gs>
              </a:gsLst>
              <a:lin ang="5400000" scaled="1"/>
            </a:gradFill>
            <a:ln>
              <a:solidFill>
                <a:schemeClr val="bg1"/>
              </a:solidFill>
            </a:ln>
          </c:spPr>
          <c:dPt>
            <c:idx val="0"/>
            <c:bubble3D val="0"/>
            <c:spPr>
              <a:gradFill>
                <a:gsLst>
                  <a:gs pos="100000">
                    <a:srgbClr val="2ED1A4"/>
                  </a:gs>
                  <a:gs pos="57000">
                    <a:srgbClr val="66E6A8"/>
                  </a:gs>
                  <a:gs pos="0">
                    <a:srgbClr val="A6EDAB"/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2B1D-429B-A353-1DD46010ABD5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2ED1A4">
                      <a:alpha val="20000"/>
                    </a:srgbClr>
                  </a:gs>
                  <a:gs pos="57000">
                    <a:srgbClr val="66E6A8">
                      <a:alpha val="20000"/>
                    </a:srgbClr>
                  </a:gs>
                  <a:gs pos="0">
                    <a:srgbClr val="A6EDAB">
                      <a:alpha val="2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2B1D-429B-A353-1DD46010ABD5}"/>
              </c:ext>
            </c:extLst>
          </c:dPt>
          <c:dLbls>
            <c:dLbl>
              <c:idx val="0"/>
              <c:layout>
                <c:manualLayout>
                  <c:x val="-0.19843749999999999"/>
                  <c:y val="-7.7343745242141701E-2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6000" b="1" i="0" u="none" strike="noStrike" kern="1200" baseline="0">
                        <a:solidFill>
                          <a:srgbClr val="06BE9A"/>
                        </a:solidFill>
                        <a:latin typeface="Arial" charset="0"/>
                        <a:ea typeface="Arial" charset="0"/>
                        <a:cs typeface="Arial" charset="0"/>
                      </a:defRPr>
                    </a:pPr>
                    <a:fld id="{E35311C2-95B2-F14B-BEFF-EF30FCC23634}" type="VALUE">
                      <a:rPr lang="en-US" altLang="ja-JP" sz="6600" smtClean="0">
                        <a:solidFill>
                          <a:srgbClr val="06BE9A"/>
                        </a:solidFill>
                      </a:rPr>
                      <a:pPr>
                        <a:defRPr sz="6000" b="1">
                          <a:solidFill>
                            <a:srgbClr val="06BE9A"/>
                          </a:solidFill>
                          <a:latin typeface="Arial" charset="0"/>
                          <a:ea typeface="Arial" charset="0"/>
                          <a:cs typeface="Arial" charset="0"/>
                        </a:defRPr>
                      </a:pPr>
                      <a:t>[値]</a:t>
                    </a:fld>
                    <a:r>
                      <a:rPr lang="en-US" altLang="ja-JP" sz="3600" dirty="0" smtClean="0">
                        <a:solidFill>
                          <a:srgbClr val="06BE9A"/>
                        </a:solidFill>
                      </a:rPr>
                      <a:t>%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6000" b="1" i="0" u="none" strike="noStrike" kern="1200" baseline="0">
                      <a:solidFill>
                        <a:srgbClr val="06BE9A"/>
                      </a:solidFill>
                      <a:latin typeface="Arial" charset="0"/>
                      <a:ea typeface="Arial" charset="0"/>
                      <a:cs typeface="Arial" charset="0"/>
                    </a:defRPr>
                  </a:pPr>
                  <a:endParaRPr lang="ja-JP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2B1D-429B-A353-1DD46010ABD5}"/>
                </c:ext>
              </c:extLst>
            </c:dLbl>
            <c:dLbl>
              <c:idx val="1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2B1D-429B-A353-1DD46010ABD5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6000" b="1" i="0" u="none" strike="noStrike" kern="1200" baseline="0">
                    <a:solidFill>
                      <a:srgbClr val="1C99DE"/>
                    </a:solidFill>
                    <a:latin typeface="Arial" charset="0"/>
                    <a:ea typeface="Arial" charset="0"/>
                    <a:cs typeface="Arial" charset="0"/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Sheet1!$E$2:$E$3</c:f>
              <c:numCache>
                <c:formatCode>General</c:formatCode>
                <c:ptCount val="2"/>
                <c:pt idx="0">
                  <c:v>60</c:v>
                </c:pt>
                <c:pt idx="1">
                  <c:v>40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Sheet1!$D$2:$D$3</c15:sqref>
                        </c15:formulaRef>
                      </c:ext>
                    </c:extLst>
                    <c:strCache>
                      <c:ptCount val="2"/>
                      <c:pt idx="0">
                        <c:v>あり</c:v>
                      </c:pt>
                      <c:pt idx="1">
                        <c:v>なし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Sheet1!$D$3</c15:sqref>
                        </c15:formulaRef>
                      </c:ext>
                    </c:extLst>
                    <c:strCache>
                      <c:ptCount val="1"/>
                      <c:pt idx="0">
                        <c:v>なし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4-2B1D-429B-A353-1DD46010ABD5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234895792322835"/>
          <c:y val="0.116406119807694"/>
          <c:w val="0.52864603838582702"/>
          <c:h val="0.79296900879865795"/>
        </c:manualLayout>
      </c:layout>
      <c:doughnutChart>
        <c:varyColors val="1"/>
        <c:ser>
          <c:idx val="0"/>
          <c:order val="0"/>
          <c:spPr>
            <a:gradFill>
              <a:gsLst>
                <a:gs pos="100000">
                  <a:srgbClr val="2ED1A4"/>
                </a:gs>
                <a:gs pos="57000">
                  <a:srgbClr val="66E6A8"/>
                </a:gs>
                <a:gs pos="0">
                  <a:srgbClr val="A6EDAB"/>
                </a:gs>
              </a:gsLst>
              <a:lin ang="5400000" scaled="1"/>
            </a:gradFill>
            <a:ln>
              <a:solidFill>
                <a:schemeClr val="bg1"/>
              </a:solidFill>
            </a:ln>
          </c:spPr>
          <c:dPt>
            <c:idx val="0"/>
            <c:bubble3D val="0"/>
            <c:spPr>
              <a:gradFill>
                <a:gsLst>
                  <a:gs pos="100000">
                    <a:srgbClr val="2ED1A4"/>
                  </a:gs>
                  <a:gs pos="57000">
                    <a:srgbClr val="66E6A8"/>
                  </a:gs>
                  <a:gs pos="0">
                    <a:srgbClr val="A6EDAB"/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0EBA-443E-B33B-A187D34A14E4}"/>
              </c:ext>
            </c:extLst>
          </c:dPt>
          <c:dPt>
            <c:idx val="1"/>
            <c:bubble3D val="0"/>
            <c:spPr>
              <a:gradFill>
                <a:gsLst>
                  <a:gs pos="100000">
                    <a:srgbClr val="2ED1A4">
                      <a:alpha val="20000"/>
                    </a:srgbClr>
                  </a:gs>
                  <a:gs pos="57000">
                    <a:srgbClr val="66E6A8">
                      <a:alpha val="20000"/>
                    </a:srgbClr>
                  </a:gs>
                  <a:gs pos="0">
                    <a:srgbClr val="A6EDAB">
                      <a:alpha val="20000"/>
                    </a:srgbClr>
                  </a:gs>
                </a:gsLst>
                <a:lin ang="5400000" scaled="1"/>
              </a:gradFill>
              <a:ln w="19050">
                <a:solidFill>
                  <a:schemeClr val="bg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0EBA-443E-B33B-A187D34A14E4}"/>
              </c:ext>
            </c:extLst>
          </c:dPt>
          <c:dLbls>
            <c:dLbl>
              <c:idx val="0"/>
              <c:layout>
                <c:manualLayout>
                  <c:x val="-0.2265625"/>
                  <c:y val="-0.142968741205171"/>
                </c:manualLayout>
              </c:layout>
              <c:tx>
                <c:rich>
                  <a:bodyPr/>
                  <a:lstStyle/>
                  <a:p>
                    <a:fld id="{E35311C2-95B2-F14B-BEFF-EF30FCC23634}" type="VALUE">
                      <a:rPr lang="en-US" altLang="ja-JP" sz="6600" smtClean="0"/>
                      <a:pPr/>
                      <a:t>[値]</a:t>
                    </a:fld>
                    <a:r>
                      <a:rPr lang="en-US" altLang="ja-JP" sz="3600" dirty="0" smtClean="0"/>
                      <a:t>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  <c:ext xmlns:c16="http://schemas.microsoft.com/office/drawing/2014/chart" uri="{C3380CC4-5D6E-409C-BE32-E72D297353CC}">
                  <c16:uniqueId val="{00000001-0EBA-443E-B33B-A187D34A14E4}"/>
                </c:ext>
              </c:extLst>
            </c:dLbl>
            <c:dLbl>
              <c:idx val="1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0EBA-443E-B33B-A187D34A14E4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6000" b="1" i="0" u="none" strike="noStrike" kern="1200" baseline="0">
                    <a:solidFill>
                      <a:srgbClr val="06BE9A"/>
                    </a:solidFill>
                    <a:latin typeface="Arial" charset="0"/>
                    <a:ea typeface="Arial" charset="0"/>
                    <a:cs typeface="Arial" charset="0"/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/>
            </c:extLst>
          </c:dLbls>
          <c:val>
            <c:numRef>
              <c:f>Sheet1!$E$2:$E$3</c:f>
              <c:numCache>
                <c:formatCode>General</c:formatCode>
                <c:ptCount val="2"/>
                <c:pt idx="0">
                  <c:v>60</c:v>
                </c:pt>
                <c:pt idx="1">
                  <c:v>40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Sheet1!$D$2:$D$3</c15:sqref>
                        </c15:formulaRef>
                      </c:ext>
                    </c:extLst>
                    <c:strCache>
                      <c:ptCount val="2"/>
                      <c:pt idx="0">
                        <c:v>あり</c:v>
                      </c:pt>
                      <c:pt idx="1">
                        <c:v>なし</c:v>
                      </c:pt>
                    </c:strCache>
                  </c:strRef>
                </c15:tx>
              </c15:filteredSeriesTitle>
            </c:ext>
            <c:ext xmlns:c15="http://schemas.microsoft.com/office/drawing/2012/chart" uri="{02D57815-91ED-43cb-92C2-25804820EDAC}">
              <c15:filteredCategoryTitle>
                <c15:cat>
                  <c:strRef>
                    <c:extLst>
                      <c:ext uri="{02D57815-91ED-43cb-92C2-25804820EDAC}">
                        <c15:formulaRef>
                          <c15:sqref>Sheet1!$D$3</c15:sqref>
                        </c15:formulaRef>
                      </c:ext>
                    </c:extLst>
                    <c:strCache>
                      <c:ptCount val="1"/>
                      <c:pt idx="0">
                        <c:v>なし</c:v>
                      </c:pt>
                    </c:strCache>
                  </c:strRef>
                </c15:cat>
              </c15:filteredCategoryTitle>
            </c:ext>
            <c:ext xmlns:c16="http://schemas.microsoft.com/office/drawing/2014/chart" uri="{C3380CC4-5D6E-409C-BE32-E72D297353CC}">
              <c16:uniqueId val="{00000004-0EBA-443E-B33B-A187D34A14E4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  <c:showLeaderLines val="0"/>
        </c:dLbls>
        <c:firstSliceAng val="0"/>
        <c:holeSize val="80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2ECC21-F044-3F4E-B576-5496D8B1031F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B682B95-317A-B84D-9522-7500F2B5951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17125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7347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668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30527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78254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54916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24220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44139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04192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2711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3478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40110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5D3364-46D9-3F41-AF82-CACF92A638CB}" type="datetimeFigureOut">
              <a:rPr kumimoji="1" lang="ja-JP" altLang="en-US" smtClean="0"/>
              <a:t>2019/8/4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A01BB0-B53B-EC45-929B-CD35341F11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40743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楕円 11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2726199330"/>
              </p:ext>
            </p:extLst>
          </p:nvPr>
        </p:nvGraphicFramePr>
        <p:xfrm>
          <a:off x="2032000" y="1049320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8293438" y="4067047"/>
            <a:ext cx="1537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しりとり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937302" y="3931569"/>
            <a:ext cx="947324" cy="4131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りんご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196616" y="1992501"/>
            <a:ext cx="96793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ゴリラ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182821" y="1011672"/>
            <a:ext cx="11027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ラッパ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5297474" y="801765"/>
            <a:ext cx="10540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パナキ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2ED1A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kumimoji="1" lang="ja-JP" altLang="en-US" dirty="0">
              <a:solidFill>
                <a:srgbClr val="A6EDAB"/>
              </a:solidFill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4458" y="116550"/>
            <a:ext cx="15413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green/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円</a:t>
            </a:r>
            <a:endParaRPr kumimoji="1" lang="ja-JP" altLang="en-US" b="1" spc="300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321285" y="703842"/>
            <a:ext cx="9172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5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8518205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楕円 1"/>
          <p:cNvSpPr/>
          <p:nvPr/>
        </p:nvSpPr>
        <p:spPr>
          <a:xfrm>
            <a:off x="3952747" y="1686780"/>
            <a:ext cx="4286506" cy="4286506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538243978"/>
              </p:ext>
            </p:extLst>
          </p:nvPr>
        </p:nvGraphicFramePr>
        <p:xfrm>
          <a:off x="2032000" y="1049450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8480358" y="3603778"/>
            <a:ext cx="2002029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2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あり</a:t>
            </a:r>
            <a:endParaRPr kumimoji="1" lang="ja-JP" altLang="en-US" sz="32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2ED1A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21285" y="703842"/>
            <a:ext cx="1760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2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強調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4458" y="116550"/>
            <a:ext cx="15413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green/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円</a:t>
            </a:r>
            <a:endParaRPr kumimoji="1" lang="ja-JP" altLang="en-US" b="1" spc="300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10364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楕円 13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3636634997"/>
              </p:ext>
            </p:extLst>
          </p:nvPr>
        </p:nvGraphicFramePr>
        <p:xfrm>
          <a:off x="2031977" y="1073174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8240683" y="4137387"/>
            <a:ext cx="1537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しりとり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907842" y="3978159"/>
            <a:ext cx="947324" cy="4131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りんご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131102" y="2113630"/>
            <a:ext cx="96793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ゴリラ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200406" y="1117182"/>
            <a:ext cx="11027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ラッパ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5234729" y="775558"/>
            <a:ext cx="10540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パナキ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2ED1A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E7FA5"/>
              </a:solidFill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4458" y="164050"/>
            <a:ext cx="242489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green/</a:t>
            </a:r>
            <a:r>
              <a:rPr kumimoji="1"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ドーナツ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太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sz="1400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321285" y="703842"/>
            <a:ext cx="9172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5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5090833" y="3560202"/>
            <a:ext cx="20133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dirty="0" smtClean="0">
                <a:solidFill>
                  <a:srgbClr val="06BE9A"/>
                </a:solidFill>
                <a:latin typeface="Meiryo" charset="-128"/>
                <a:ea typeface="Meiryo" charset="-128"/>
                <a:cs typeface="Meiryo" charset="-128"/>
              </a:rPr>
              <a:t>タイトル</a:t>
            </a:r>
            <a:endParaRPr kumimoji="1" lang="ja-JP" altLang="en-US" sz="3600" b="1" dirty="0">
              <a:solidFill>
                <a:srgbClr val="06BE9A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20932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楕円 14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1454974637"/>
              </p:ext>
            </p:extLst>
          </p:nvPr>
        </p:nvGraphicFramePr>
        <p:xfrm>
          <a:off x="2031977" y="1073174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8244277" y="4309700"/>
            <a:ext cx="1537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しりとり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3062255" y="4284644"/>
            <a:ext cx="947324" cy="4131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りんご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113513" y="2088736"/>
            <a:ext cx="96793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ゴリラ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191150" y="1073174"/>
            <a:ext cx="10025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ラッパ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5217144" y="722803"/>
            <a:ext cx="10540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パナキ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2ED1A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EB0C8"/>
              </a:solidFill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4458" y="164050"/>
            <a:ext cx="242489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green/</a:t>
            </a:r>
            <a:r>
              <a:rPr kumimoji="1"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ドーナツ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細</a:t>
            </a:r>
            <a:r>
              <a:rPr kumimoji="1"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sz="1400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321285" y="703842"/>
            <a:ext cx="9172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5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5090833" y="3384352"/>
            <a:ext cx="20133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600" b="1" dirty="0" smtClean="0">
                <a:solidFill>
                  <a:srgbClr val="06BE9A"/>
                </a:solidFill>
                <a:latin typeface="Meiryo" charset="-128"/>
                <a:ea typeface="Meiryo" charset="-128"/>
                <a:cs typeface="Meiryo" charset="-128"/>
              </a:rPr>
              <a:t>タイトル</a:t>
            </a:r>
            <a:endParaRPr kumimoji="1" lang="ja-JP" altLang="en-US" sz="3600" b="1" dirty="0">
              <a:solidFill>
                <a:srgbClr val="06BE9A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4847469" y="4030683"/>
            <a:ext cx="249701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補足も</a:t>
            </a:r>
            <a:r>
              <a:rPr lang="ja-JP" altLang="en-US" sz="20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入れられる幅</a:t>
            </a:r>
            <a:endParaRPr kumimoji="1" lang="ja-JP" altLang="en-US" sz="20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20366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楕円 9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2710407309"/>
              </p:ext>
            </p:extLst>
          </p:nvPr>
        </p:nvGraphicFramePr>
        <p:xfrm>
          <a:off x="2032000" y="1049450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5643256" y="3090750"/>
            <a:ext cx="90548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8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あり</a:t>
            </a:r>
            <a:endParaRPr kumimoji="1" lang="ja-JP" altLang="en-US" sz="28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2ED1A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60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24458" y="164050"/>
            <a:ext cx="242489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green/</a:t>
            </a:r>
            <a:r>
              <a:rPr lang="ja-JP" altLang="en-US" sz="1400" b="1" spc="300" dirty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ドーナツ</a:t>
            </a:r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lang="ja-JP" altLang="en-US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太</a:t>
            </a:r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lang="ja-JP" altLang="en-US" sz="1400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21285" y="703842"/>
            <a:ext cx="1760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2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強調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20932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楕円 10"/>
          <p:cNvSpPr/>
          <p:nvPr/>
        </p:nvSpPr>
        <p:spPr>
          <a:xfrm>
            <a:off x="3945689" y="1679778"/>
            <a:ext cx="4300249" cy="430024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3" name="グラフ 2"/>
          <p:cNvGraphicFramePr/>
          <p:nvPr>
            <p:extLst>
              <p:ext uri="{D42A27DB-BD31-4B8C-83A1-F6EECF244321}">
                <p14:modId xmlns:p14="http://schemas.microsoft.com/office/powerpoint/2010/main" val="1182116955"/>
              </p:ext>
            </p:extLst>
          </p:nvPr>
        </p:nvGraphicFramePr>
        <p:xfrm>
          <a:off x="2031999" y="1073174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5110117" y="2795141"/>
            <a:ext cx="197176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800" b="1" dirty="0" smtClean="0">
                <a:solidFill>
                  <a:srgbClr val="66E6A8"/>
                </a:solidFill>
                <a:latin typeface="Meiryo" charset="-128"/>
                <a:ea typeface="Meiryo" charset="-128"/>
                <a:cs typeface="Meiryo" charset="-128"/>
              </a:rPr>
              <a:t>ありの割合</a:t>
            </a:r>
            <a:endParaRPr kumimoji="1" lang="ja-JP" altLang="en-US" sz="2800" b="1" dirty="0">
              <a:solidFill>
                <a:srgbClr val="66E6A8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173" y="1"/>
            <a:ext cx="2981673" cy="585779"/>
          </a:xfrm>
          <a:prstGeom prst="rect">
            <a:avLst/>
          </a:prstGeom>
          <a:solidFill>
            <a:srgbClr val="2ED1A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2ED1A4"/>
              </a:solidFill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24458" y="164050"/>
            <a:ext cx="242489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green/</a:t>
            </a:r>
            <a:r>
              <a:rPr lang="ja-JP" altLang="en-US" sz="1400" b="1" spc="300" dirty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ドーナツ</a:t>
            </a:r>
            <a:r>
              <a:rPr lang="en-US" altLang="ja-JP" sz="1400" b="1" spc="300" dirty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lang="ja-JP" altLang="en-US" sz="1400" b="1" spc="300" dirty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細</a:t>
            </a:r>
            <a:r>
              <a:rPr lang="en-US" altLang="ja-JP" sz="1400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lang="ja-JP" altLang="en-US" sz="1400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3173" y="583879"/>
            <a:ext cx="2981673" cy="58577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321285" y="703842"/>
            <a:ext cx="1760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2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段階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(</a:t>
            </a:r>
            <a:r>
              <a:rPr kumimoji="1" lang="ja-JP" altLang="en-US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強調</a:t>
            </a:r>
            <a:r>
              <a:rPr kumimoji="1" lang="en-US" altLang="ja-JP" b="1" spc="300" dirty="0" smtClean="0">
                <a:solidFill>
                  <a:schemeClr val="bg1"/>
                </a:solidFill>
                <a:latin typeface="Meiryo" charset="-128"/>
                <a:ea typeface="Meiryo" charset="-128"/>
                <a:cs typeface="Meiryo" charset="-128"/>
              </a:rPr>
              <a:t>)</a:t>
            </a:r>
            <a:endParaRPr kumimoji="1" lang="ja-JP" altLang="en-US" b="1" spc="300" dirty="0">
              <a:solidFill>
                <a:schemeClr val="bg1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4952354" y="4135835"/>
            <a:ext cx="228729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説明文なんかも</a:t>
            </a:r>
            <a:endParaRPr kumimoji="1" lang="en-US" altLang="ja-JP" dirty="0" smtClean="0">
              <a:solidFill>
                <a:schemeClr val="tx1">
                  <a:lumMod val="50000"/>
                  <a:lumOff val="50000"/>
                </a:schemeClr>
              </a:solidFill>
              <a:latin typeface="Meiryo" charset="-128"/>
              <a:ea typeface="Meiryo" charset="-128"/>
              <a:cs typeface="Meiryo" charset="-128"/>
            </a:endParaRPr>
          </a:p>
          <a:p>
            <a:pPr>
              <a:lnSpc>
                <a:spcPct val="150000"/>
              </a:lnSpc>
            </a:pPr>
            <a:r>
              <a:rPr kumimoji="1" lang="ja-JP" altLang="en-US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Meiryo" charset="-128"/>
                <a:ea typeface="Meiryo" charset="-128"/>
                <a:cs typeface="Meiryo" charset="-128"/>
              </a:rPr>
              <a:t>入れられるスペース</a:t>
            </a:r>
            <a:endParaRPr kumimoji="1" lang="ja-JP" altLang="en-US" dirty="0">
              <a:solidFill>
                <a:schemeClr val="tx1">
                  <a:lumMod val="50000"/>
                  <a:lumOff val="50000"/>
                </a:schemeClr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2527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Yu Gothic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Yu Gothic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Yu Gothic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Yu Gothic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119</Words>
  <Application>Microsoft Office PowerPoint</Application>
  <PresentationFormat>ワイド画面</PresentationFormat>
  <Paragraphs>53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2" baseType="lpstr">
      <vt:lpstr>Meiryo UI</vt:lpstr>
      <vt:lpstr>Meiryo</vt:lpstr>
      <vt:lpstr>Yu Gothic</vt:lpstr>
      <vt:lpstr>Yu Gothic Light</vt:lpstr>
      <vt:lpstr>Arial</vt:lpstr>
      <vt:lpstr>ホワイト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2019-08-04T09:14:25Z</dcterms:created>
  <dcterms:modified xsi:type="dcterms:W3CDTF">2019-08-04T09:14:30Z</dcterms:modified>
</cp:coreProperties>
</file>

<file path=docProps/thumbnail.jpeg>
</file>