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9FF"/>
    <a:srgbClr val="EC8DF3"/>
    <a:srgbClr val="FFC9FF"/>
    <a:srgbClr val="FE8DFD"/>
    <a:srgbClr val="FFE1FF"/>
    <a:srgbClr val="E7A2FD"/>
    <a:srgbClr val="DA9DF5"/>
    <a:srgbClr val="C892F0"/>
    <a:srgbClr val="FFBD42"/>
    <a:srgbClr val="FFE0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7478"/>
    <p:restoredTop sz="94637"/>
  </p:normalViewPr>
  <p:slideViewPr>
    <p:cSldViewPr snapToGrid="0" snapToObjects="1">
      <p:cViewPr varScale="1">
        <p:scale>
          <a:sx n="103" d="100"/>
          <a:sy n="103" d="100"/>
        </p:scale>
        <p:origin x="132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4895792322835"/>
          <c:y val="0.116406119807694"/>
          <c:w val="0.52864603838582702"/>
          <c:h val="0.79296900879865795"/>
        </c:manualLayout>
      </c:layout>
      <c:pieChart>
        <c:varyColors val="1"/>
        <c:ser>
          <c:idx val="0"/>
          <c:order val="0"/>
          <c:spPr>
            <a:gradFill>
              <a:gsLst>
                <a:gs pos="100000">
                  <a:srgbClr val="C892F0"/>
                </a:gs>
                <a:gs pos="33000">
                  <a:srgbClr val="EC8DF3"/>
                </a:gs>
                <a:gs pos="0">
                  <a:srgbClr val="FE8DFD"/>
                </a:gs>
              </a:gsLst>
              <a:lin ang="5400000" scaled="1"/>
            </a:gradFill>
            <a:ln>
              <a:noFill/>
            </a:ln>
          </c:spPr>
          <c:dPt>
            <c:idx val="0"/>
            <c:bubble3D val="0"/>
            <c:spPr>
              <a:gradFill>
                <a:gsLst>
                  <a:gs pos="100000">
                    <a:srgbClr val="C892F0"/>
                  </a:gs>
                  <a:gs pos="33000">
                    <a:srgbClr val="EC8DF3"/>
                  </a:gs>
                  <a:gs pos="0">
                    <a:srgbClr val="FE8DFD"/>
                  </a:gs>
                </a:gsLst>
                <a:lin ang="54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656-4AB1-8C41-E47E603D1EAE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rgbClr val="C892F0">
                      <a:alpha val="80000"/>
                    </a:srgbClr>
                  </a:gs>
                  <a:gs pos="33000">
                    <a:srgbClr val="EC8DF3">
                      <a:alpha val="80000"/>
                    </a:srgbClr>
                  </a:gs>
                  <a:gs pos="0">
                    <a:srgbClr val="FE8DFD">
                      <a:alpha val="80000"/>
                    </a:srgbClr>
                  </a:gs>
                </a:gsLst>
                <a:lin ang="54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656-4AB1-8C41-E47E603D1EAE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rgbClr val="C892F0">
                      <a:alpha val="60000"/>
                    </a:srgbClr>
                  </a:gs>
                  <a:gs pos="33000">
                    <a:srgbClr val="EC8DF3">
                      <a:alpha val="60000"/>
                    </a:srgbClr>
                  </a:gs>
                  <a:gs pos="0">
                    <a:srgbClr val="FE8DFD">
                      <a:alpha val="60000"/>
                    </a:srgbClr>
                  </a:gs>
                </a:gsLst>
                <a:lin ang="54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656-4AB1-8C41-E47E603D1EAE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rgbClr val="C892F0">
                      <a:alpha val="40000"/>
                    </a:srgbClr>
                  </a:gs>
                  <a:gs pos="33000">
                    <a:srgbClr val="EC8DF3">
                      <a:alpha val="40000"/>
                    </a:srgbClr>
                  </a:gs>
                  <a:gs pos="0">
                    <a:srgbClr val="FE8DFD">
                      <a:alpha val="40000"/>
                    </a:srgbClr>
                  </a:gs>
                </a:gsLst>
                <a:lin ang="54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656-4AB1-8C41-E47E603D1EAE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rgbClr val="C892F0">
                      <a:alpha val="20000"/>
                    </a:srgbClr>
                  </a:gs>
                  <a:gs pos="33000">
                    <a:srgbClr val="EC8DF3">
                      <a:alpha val="20000"/>
                    </a:srgbClr>
                  </a:gs>
                  <a:gs pos="0">
                    <a:srgbClr val="FE8DFD">
                      <a:alpha val="20000"/>
                    </a:srgbClr>
                  </a:gs>
                </a:gsLst>
                <a:lin ang="54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A656-4AB1-8C41-E47E603D1EAE}"/>
              </c:ext>
            </c:extLst>
          </c:dPt>
          <c:dLbls>
            <c:dLbl>
              <c:idx val="0"/>
              <c:layout>
                <c:manualLayout>
                  <c:x val="9.37499999999988E-3"/>
                  <c:y val="7.0312495674673403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EC8DF3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6676AE7B-5EFF-B74A-B099-482759404C20}" type="VALUE">
                      <a:rPr lang="en-US" altLang="ja-JP" smtClean="0">
                        <a:solidFill>
                          <a:srgbClr val="EC8DF3"/>
                        </a:solidFill>
                      </a:rPr>
                      <a:pPr>
                        <a:defRPr sz="4000" b="1">
                          <a:solidFill>
                            <a:srgbClr val="EC8DF3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EC8DF3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EC8DF3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656-4AB1-8C41-E47E603D1EAE}"/>
                </c:ext>
              </c:extLst>
            </c:dLbl>
            <c:dLbl>
              <c:idx val="1"/>
              <c:layout>
                <c:manualLayout>
                  <c:x val="-9.3749999999999997E-3"/>
                  <c:y val="-3.749999769315959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EC8DF3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280417FF-58B7-1542-8360-5B5EA645F14E}" type="VALUE">
                      <a:rPr lang="en-US" altLang="ja-JP" smtClean="0">
                        <a:solidFill>
                          <a:srgbClr val="EC8DF3"/>
                        </a:solidFill>
                      </a:rPr>
                      <a:pPr>
                        <a:defRPr sz="4000" b="1">
                          <a:solidFill>
                            <a:srgbClr val="EC8DF3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EC8DF3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EC8DF3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656-4AB1-8C41-E47E603D1EAE}"/>
                </c:ext>
              </c:extLst>
            </c:dLbl>
            <c:dLbl>
              <c:idx val="2"/>
              <c:layout>
                <c:manualLayout>
                  <c:x val="6.2500000000000003E-3"/>
                  <c:y val="4.6874997116449499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EC8DF3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56F34440-2A1A-3C44-AD7F-2214C1D44A64}" type="VALUE">
                      <a:rPr lang="en-US" altLang="ja-JP" smtClean="0">
                        <a:solidFill>
                          <a:srgbClr val="EC8DF3"/>
                        </a:solidFill>
                      </a:rPr>
                      <a:pPr>
                        <a:defRPr sz="4000" b="1">
                          <a:solidFill>
                            <a:srgbClr val="EC8DF3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EC8DF3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EC8DF3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656-4AB1-8C41-E47E603D1EAE}"/>
                </c:ext>
              </c:extLst>
            </c:dLbl>
            <c:dLbl>
              <c:idx val="3"/>
              <c:layout>
                <c:manualLayout>
                  <c:x val="1.24999999999999E-2"/>
                  <c:y val="-1.84547232741927E-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EC8DF3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F46B59FE-07F9-E34F-BDB7-83753BF1F4E5}" type="VALUE">
                      <a:rPr lang="en-US" altLang="ja-JP" smtClean="0">
                        <a:solidFill>
                          <a:srgbClr val="EC8DF3"/>
                        </a:solidFill>
                      </a:rPr>
                      <a:pPr>
                        <a:defRPr sz="4000" b="1">
                          <a:solidFill>
                            <a:srgbClr val="EC8DF3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EC8DF3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EC8DF3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3031250000000001E-2"/>
                      <c:h val="0.11014461674799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A656-4AB1-8C41-E47E603D1EAE}"/>
                </c:ext>
              </c:extLst>
            </c:dLbl>
            <c:dLbl>
              <c:idx val="4"/>
              <c:layout>
                <c:manualLayout>
                  <c:x val="1.7187500000000001E-2"/>
                  <c:y val="0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EC8DF3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F42744CB-B71C-3F49-9DEF-0A0E22D15518}" type="VALUE">
                      <a:rPr lang="en-US" altLang="ja-JP" smtClean="0">
                        <a:solidFill>
                          <a:srgbClr val="EC8DF3"/>
                        </a:solidFill>
                      </a:rPr>
                      <a:pPr>
                        <a:defRPr sz="4000" b="1">
                          <a:solidFill>
                            <a:srgbClr val="EC8DF3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EC8DF3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EC8DF3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A656-4AB1-8C41-E47E603D1EA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EC8DF3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Sheet1!$B$2:$B$6</c:f>
              <c:numCache>
                <c:formatCode>General</c:formatCode>
                <c:ptCount val="5"/>
                <c:pt idx="0">
                  <c:v>60</c:v>
                </c:pt>
                <c:pt idx="1">
                  <c:v>18</c:v>
                </c:pt>
                <c:pt idx="2">
                  <c:v>10</c:v>
                </c:pt>
                <c:pt idx="3">
                  <c:v>8</c:v>
                </c:pt>
                <c:pt idx="4">
                  <c:v>4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売上高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しりとり</c:v>
                      </c:pt>
                      <c:pt idx="1">
                        <c:v>りんご</c:v>
                      </c:pt>
                      <c:pt idx="2">
                        <c:v>ごりら</c:v>
                      </c:pt>
                      <c:pt idx="3">
                        <c:v>らっぱ</c:v>
                      </c:pt>
                      <c:pt idx="4">
                        <c:v>ぱなき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A656-4AB1-8C41-E47E603D1EA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4895792322835"/>
          <c:y val="0.116406119807694"/>
          <c:w val="0.52864603838582702"/>
          <c:h val="0.79296900879865795"/>
        </c:manualLayout>
      </c:layout>
      <c:pieChart>
        <c:varyColors val="1"/>
        <c:ser>
          <c:idx val="0"/>
          <c:order val="0"/>
          <c:spPr>
            <a:gradFill>
              <a:gsLst>
                <a:gs pos="100000">
                  <a:srgbClr val="C892F0"/>
                </a:gs>
                <a:gs pos="33000">
                  <a:srgbClr val="EC8DF3"/>
                </a:gs>
                <a:gs pos="0">
                  <a:srgbClr val="FE8DFD"/>
                </a:gs>
              </a:gsLst>
              <a:lin ang="5400000" scaled="1"/>
            </a:gradFill>
            <a:ln>
              <a:noFill/>
            </a:ln>
          </c:spPr>
          <c:dPt>
            <c:idx val="0"/>
            <c:bubble3D val="0"/>
            <c:spPr>
              <a:gradFill>
                <a:gsLst>
                  <a:gs pos="100000">
                    <a:srgbClr val="C892F0"/>
                  </a:gs>
                  <a:gs pos="33000">
                    <a:srgbClr val="EC8DF3"/>
                  </a:gs>
                  <a:gs pos="0">
                    <a:srgbClr val="FE8DFD"/>
                  </a:gs>
                </a:gsLst>
                <a:lin ang="54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A7A-4A33-BDB9-4E3F605A7531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rgbClr val="C892F0">
                      <a:alpha val="20000"/>
                    </a:srgbClr>
                  </a:gs>
                  <a:gs pos="33000">
                    <a:srgbClr val="EC8DF3">
                      <a:alpha val="20000"/>
                    </a:srgbClr>
                  </a:gs>
                  <a:gs pos="0">
                    <a:srgbClr val="FE8DFD">
                      <a:alpha val="20000"/>
                    </a:srgbClr>
                  </a:gs>
                </a:gsLst>
                <a:lin ang="54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A7A-4A33-BDB9-4E3F605A7531}"/>
              </c:ext>
            </c:extLst>
          </c:dPt>
          <c:dLbls>
            <c:dLbl>
              <c:idx val="0"/>
              <c:layout>
                <c:manualLayout>
                  <c:x val="3.125E-2"/>
                  <c:y val="-3.2812497981514699E-2"/>
                </c:manualLayout>
              </c:layout>
              <c:tx>
                <c:rich>
                  <a:bodyPr/>
                  <a:lstStyle/>
                  <a:p>
                    <a:fld id="{E35311C2-95B2-F14B-BEFF-EF30FCC23634}" type="VALUE">
                      <a:rPr lang="en-US" altLang="ja-JP" sz="6600" smtClean="0">
                        <a:solidFill>
                          <a:srgbClr val="EC8DF3"/>
                        </a:solidFill>
                      </a:rPr>
                      <a:pPr/>
                      <a:t>[値]</a:t>
                    </a:fld>
                    <a:r>
                      <a:rPr lang="en-US" altLang="ja-JP" sz="3600" dirty="0" smtClean="0">
                        <a:solidFill>
                          <a:srgbClr val="EC8DF3"/>
                        </a:solidFill>
                      </a:rPr>
                      <a:t>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9A7A-4A33-BDB9-4E3F605A753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A7A-4A33-BDB9-4E3F605A75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0" b="1" i="0" u="none" strike="noStrike" kern="1200" baseline="0">
                    <a:solidFill>
                      <a:srgbClr val="EC8DF3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Sheet1!$E$2:$E$3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Sheet1!$D$2:$D$3</c15:sqref>
                        </c15:formulaRef>
                      </c:ext>
                    </c:extLst>
                    <c:strCache>
                      <c:ptCount val="2"/>
                      <c:pt idx="0">
                        <c:v>あり</c:v>
                      </c:pt>
                      <c:pt idx="1">
                        <c:v>なし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Sheet1!$D$3</c15:sqref>
                        </c15:formulaRef>
                      </c:ext>
                    </c:extLst>
                    <c:strCache>
                      <c:ptCount val="1"/>
                      <c:pt idx="0">
                        <c:v>なし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9A7A-4A33-BDB9-4E3F605A753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4895792322835"/>
          <c:y val="0.116406119807694"/>
          <c:w val="0.52864603838582702"/>
          <c:h val="0.79296900879865795"/>
        </c:manualLayout>
      </c:layout>
      <c:doughnutChart>
        <c:varyColors val="1"/>
        <c:ser>
          <c:idx val="0"/>
          <c:order val="0"/>
          <c:spPr>
            <a:gradFill>
              <a:gsLst>
                <a:gs pos="100000">
                  <a:srgbClr val="C892F0"/>
                </a:gs>
                <a:gs pos="33000">
                  <a:srgbClr val="EC8DF3"/>
                </a:gs>
                <a:gs pos="0">
                  <a:srgbClr val="FE8DFD"/>
                </a:gs>
              </a:gsLst>
              <a:lin ang="5400000" scaled="1"/>
            </a:gra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gradFill>
                <a:gsLst>
                  <a:gs pos="100000">
                    <a:srgbClr val="C892F0"/>
                  </a:gs>
                  <a:gs pos="33000">
                    <a:srgbClr val="EC8DF3"/>
                  </a:gs>
                  <a:gs pos="0">
                    <a:srgbClr val="FE8DFD"/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BA7-44A3-ABD0-860B5C44FF57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rgbClr val="C892F0">
                      <a:alpha val="80000"/>
                    </a:srgbClr>
                  </a:gs>
                  <a:gs pos="33000">
                    <a:srgbClr val="EC8DF3">
                      <a:alpha val="80000"/>
                    </a:srgbClr>
                  </a:gs>
                  <a:gs pos="0">
                    <a:srgbClr val="FE8DFD">
                      <a:alpha val="80000"/>
                    </a:srgbClr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BA7-44A3-ABD0-860B5C44FF57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rgbClr val="C892F0">
                      <a:alpha val="60000"/>
                    </a:srgbClr>
                  </a:gs>
                  <a:gs pos="33000">
                    <a:srgbClr val="EC8DF3">
                      <a:alpha val="60000"/>
                    </a:srgbClr>
                  </a:gs>
                  <a:gs pos="0">
                    <a:srgbClr val="FE8DFD">
                      <a:alpha val="60000"/>
                    </a:srgbClr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BA7-44A3-ABD0-860B5C44FF57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rgbClr val="C892F0">
                      <a:alpha val="40000"/>
                    </a:srgbClr>
                  </a:gs>
                  <a:gs pos="33000">
                    <a:srgbClr val="EC8DF3">
                      <a:alpha val="40000"/>
                    </a:srgbClr>
                  </a:gs>
                  <a:gs pos="0">
                    <a:srgbClr val="FE8DFD">
                      <a:alpha val="40000"/>
                    </a:srgbClr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BA7-44A3-ABD0-860B5C44FF57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rgbClr val="C892F0">
                      <a:alpha val="20000"/>
                    </a:srgbClr>
                  </a:gs>
                  <a:gs pos="33000">
                    <a:srgbClr val="EC8DF3">
                      <a:alpha val="20000"/>
                    </a:srgbClr>
                  </a:gs>
                  <a:gs pos="0">
                    <a:srgbClr val="FE8DFD">
                      <a:alpha val="20000"/>
                    </a:srgbClr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BA7-44A3-ABD0-860B5C44FF57}"/>
              </c:ext>
            </c:extLst>
          </c:dPt>
          <c:dLbls>
            <c:dLbl>
              <c:idx val="0"/>
              <c:layout>
                <c:manualLayout>
                  <c:x val="0.125"/>
                  <c:y val="7.499999538631919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EC8DF3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6676AE7B-5EFF-B74A-B099-482759404C20}" type="VALUE">
                      <a:rPr lang="en-US" altLang="ja-JP" smtClean="0">
                        <a:solidFill>
                          <a:srgbClr val="EC8DF3"/>
                        </a:solidFill>
                      </a:rPr>
                      <a:pPr>
                        <a:defRPr sz="4000" b="1">
                          <a:solidFill>
                            <a:srgbClr val="EC8DF3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EC8DF3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EC8DF3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4BA7-44A3-ABD0-860B5C44FF57}"/>
                </c:ext>
              </c:extLst>
            </c:dLbl>
            <c:dLbl>
              <c:idx val="1"/>
              <c:layout>
                <c:manualLayout>
                  <c:x val="-0.13125000000000001"/>
                  <c:y val="2.3437498558224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EC8DF3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280417FF-58B7-1542-8360-5B5EA645F14E}" type="VALUE">
                      <a:rPr lang="en-US" altLang="ja-JP" smtClean="0">
                        <a:solidFill>
                          <a:srgbClr val="EC8DF3"/>
                        </a:solidFill>
                      </a:rPr>
                      <a:pPr>
                        <a:defRPr sz="4000" b="1">
                          <a:solidFill>
                            <a:srgbClr val="EC8DF3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EC8DF3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EC8DF3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4BA7-44A3-ABD0-860B5C44FF57}"/>
                </c:ext>
              </c:extLst>
            </c:dLbl>
            <c:dLbl>
              <c:idx val="2"/>
              <c:layout>
                <c:manualLayout>
                  <c:x val="-0.1171875"/>
                  <c:y val="-5.3906246683916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EC8DF3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56F34440-2A1A-3C44-AD7F-2214C1D44A64}" type="VALUE">
                      <a:rPr lang="en-US" altLang="ja-JP" smtClean="0">
                        <a:solidFill>
                          <a:srgbClr val="EC8DF3"/>
                        </a:solidFill>
                      </a:rPr>
                      <a:pPr>
                        <a:defRPr sz="4000" b="1">
                          <a:solidFill>
                            <a:srgbClr val="EC8DF3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EC8DF3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EC8DF3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4BA7-44A3-ABD0-860B5C44FF57}"/>
                </c:ext>
              </c:extLst>
            </c:dLbl>
            <c:dLbl>
              <c:idx val="3"/>
              <c:layout>
                <c:manualLayout>
                  <c:x val="-6.25E-2"/>
                  <c:y val="-0.1195312426469460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EC8DF3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F46B59FE-07F9-E34F-BDB7-83753BF1F4E5}" type="VALUE">
                      <a:rPr lang="en-US" altLang="ja-JP" smtClean="0">
                        <a:solidFill>
                          <a:srgbClr val="EC8DF3"/>
                        </a:solidFill>
                      </a:rPr>
                      <a:pPr>
                        <a:defRPr sz="4000" b="1">
                          <a:solidFill>
                            <a:srgbClr val="EC8DF3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EC8DF3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EC8DF3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3031250000000001E-2"/>
                      <c:h val="0.11014461674799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4BA7-44A3-ABD0-860B5C44FF57}"/>
                </c:ext>
              </c:extLst>
            </c:dLbl>
            <c:dLbl>
              <c:idx val="4"/>
              <c:layout>
                <c:manualLayout>
                  <c:x val="-9.37500000000005E-3"/>
                  <c:y val="-0.1407881311030919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EC8DF3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F42744CB-B71C-3F49-9DEF-0A0E22D15518}" type="VALUE">
                      <a:rPr lang="en-US" altLang="ja-JP" smtClean="0">
                        <a:solidFill>
                          <a:srgbClr val="EC8DF3"/>
                        </a:solidFill>
                      </a:rPr>
                      <a:pPr>
                        <a:defRPr sz="4000" b="1">
                          <a:solidFill>
                            <a:srgbClr val="EC8DF3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EC8DF3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EC8DF3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4BA7-44A3-ABD0-860B5C44FF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EC8DF3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Sheet1!$B$2:$B$6</c:f>
              <c:numCache>
                <c:formatCode>General</c:formatCode>
                <c:ptCount val="5"/>
                <c:pt idx="0">
                  <c:v>60</c:v>
                </c:pt>
                <c:pt idx="1">
                  <c:v>18</c:v>
                </c:pt>
                <c:pt idx="2">
                  <c:v>10</c:v>
                </c:pt>
                <c:pt idx="3">
                  <c:v>8</c:v>
                </c:pt>
                <c:pt idx="4">
                  <c:v>4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売上高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しりとり</c:v>
                      </c:pt>
                      <c:pt idx="1">
                        <c:v>りんご</c:v>
                      </c:pt>
                      <c:pt idx="2">
                        <c:v>ごりら</c:v>
                      </c:pt>
                      <c:pt idx="3">
                        <c:v>らっぱ</c:v>
                      </c:pt>
                      <c:pt idx="4">
                        <c:v>ぱなき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4BA7-44A3-ABD0-860B5C44FF5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4895792322835"/>
          <c:y val="0.116406119807694"/>
          <c:w val="0.52864603838582702"/>
          <c:h val="0.79296900879865795"/>
        </c:manualLayout>
      </c:layout>
      <c:doughnutChart>
        <c:varyColors val="1"/>
        <c:ser>
          <c:idx val="0"/>
          <c:order val="0"/>
          <c:spPr>
            <a:gradFill>
              <a:gsLst>
                <a:gs pos="100000">
                  <a:srgbClr val="C892F0"/>
                </a:gs>
                <a:gs pos="33000">
                  <a:srgbClr val="EC8DF3"/>
                </a:gs>
                <a:gs pos="0">
                  <a:srgbClr val="FE8DFD"/>
                </a:gs>
              </a:gsLst>
              <a:lin ang="5400000" scaled="1"/>
            </a:gra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gradFill>
                <a:gsLst>
                  <a:gs pos="100000">
                    <a:srgbClr val="C892F0"/>
                  </a:gs>
                  <a:gs pos="33000">
                    <a:srgbClr val="EC8DF3"/>
                  </a:gs>
                  <a:gs pos="0">
                    <a:srgbClr val="FE8DFD"/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694-4828-B501-CFE52B20855D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rgbClr val="C892F0">
                      <a:alpha val="80000"/>
                    </a:srgbClr>
                  </a:gs>
                  <a:gs pos="33000">
                    <a:srgbClr val="EC8DF3">
                      <a:alpha val="80000"/>
                    </a:srgbClr>
                  </a:gs>
                  <a:gs pos="0">
                    <a:srgbClr val="FE8DFD">
                      <a:alpha val="80000"/>
                    </a:srgbClr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694-4828-B501-CFE52B20855D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rgbClr val="C892F0">
                      <a:alpha val="60000"/>
                    </a:srgbClr>
                  </a:gs>
                  <a:gs pos="33000">
                    <a:srgbClr val="EC8DF3">
                      <a:alpha val="60000"/>
                    </a:srgbClr>
                  </a:gs>
                  <a:gs pos="0">
                    <a:srgbClr val="FE8DFD">
                      <a:alpha val="60000"/>
                    </a:srgbClr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694-4828-B501-CFE52B20855D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rgbClr val="C892F0">
                      <a:alpha val="40000"/>
                    </a:srgbClr>
                  </a:gs>
                  <a:gs pos="33000">
                    <a:srgbClr val="EC8DF3">
                      <a:alpha val="40000"/>
                    </a:srgbClr>
                  </a:gs>
                  <a:gs pos="0">
                    <a:srgbClr val="FE8DFD">
                      <a:alpha val="40000"/>
                    </a:srgbClr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694-4828-B501-CFE52B20855D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rgbClr val="C892F0">
                      <a:alpha val="20000"/>
                    </a:srgbClr>
                  </a:gs>
                  <a:gs pos="33000">
                    <a:srgbClr val="EC8DF3">
                      <a:alpha val="20000"/>
                    </a:srgbClr>
                  </a:gs>
                  <a:gs pos="0">
                    <a:srgbClr val="FE8DFD">
                      <a:alpha val="20000"/>
                    </a:srgbClr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694-4828-B501-CFE52B20855D}"/>
              </c:ext>
            </c:extLst>
          </c:dPt>
          <c:dLbls>
            <c:dLbl>
              <c:idx val="0"/>
              <c:layout>
                <c:manualLayout>
                  <c:x val="9.9999999999999895E-2"/>
                  <c:y val="9.6093744088721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EC8DF3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6676AE7B-5EFF-B74A-B099-482759404C20}" type="VALUE">
                      <a:rPr lang="en-US" altLang="ja-JP" smtClean="0">
                        <a:solidFill>
                          <a:srgbClr val="EC8DF3"/>
                        </a:solidFill>
                      </a:rPr>
                      <a:pPr>
                        <a:defRPr sz="4000" b="1">
                          <a:solidFill>
                            <a:srgbClr val="EC8DF3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EC8DF3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EC8DF3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694-4828-B501-CFE52B20855D}"/>
                </c:ext>
              </c:extLst>
            </c:dLbl>
            <c:dLbl>
              <c:idx val="1"/>
              <c:layout>
                <c:manualLayout>
                  <c:x val="-8.9062500000000003E-2"/>
                  <c:y val="6.093749625138430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EC8DF3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280417FF-58B7-1542-8360-5B5EA645F14E}" type="VALUE">
                      <a:rPr lang="en-US" altLang="ja-JP" smtClean="0">
                        <a:solidFill>
                          <a:srgbClr val="EC8DF3"/>
                        </a:solidFill>
                      </a:rPr>
                      <a:pPr>
                        <a:defRPr sz="4000" b="1">
                          <a:solidFill>
                            <a:srgbClr val="EC8DF3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EC8DF3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EC8DF3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694-4828-B501-CFE52B20855D}"/>
                </c:ext>
              </c:extLst>
            </c:dLbl>
            <c:dLbl>
              <c:idx val="2"/>
              <c:layout>
                <c:manualLayout>
                  <c:x val="-9.5312499999999994E-2"/>
                  <c:y val="-4.453124726062700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EC8DF3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56F34440-2A1A-3C44-AD7F-2214C1D44A64}" type="VALUE">
                      <a:rPr lang="en-US" altLang="ja-JP" smtClean="0">
                        <a:solidFill>
                          <a:srgbClr val="EC8DF3"/>
                        </a:solidFill>
                      </a:rPr>
                      <a:pPr>
                        <a:defRPr sz="4000" b="1">
                          <a:solidFill>
                            <a:srgbClr val="EC8DF3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EC8DF3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EC8DF3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694-4828-B501-CFE52B20855D}"/>
                </c:ext>
              </c:extLst>
            </c:dLbl>
            <c:dLbl>
              <c:idx val="3"/>
              <c:layout>
                <c:manualLayout>
                  <c:x val="-0.05"/>
                  <c:y val="-9.374999423289899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EC8DF3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F46B59FE-07F9-E34F-BDB7-83753BF1F4E5}" type="VALUE">
                      <a:rPr lang="en-US" altLang="ja-JP" smtClean="0">
                        <a:solidFill>
                          <a:srgbClr val="EC8DF3"/>
                        </a:solidFill>
                      </a:rPr>
                      <a:pPr>
                        <a:defRPr sz="4000" b="1">
                          <a:solidFill>
                            <a:srgbClr val="EC8DF3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EC8DF3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EC8DF3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3031250000000001E-2"/>
                      <c:h val="0.11014461674799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5694-4828-B501-CFE52B20855D}"/>
                </c:ext>
              </c:extLst>
            </c:dLbl>
            <c:dLbl>
              <c:idx val="4"/>
              <c:layout>
                <c:manualLayout>
                  <c:x val="-9.37500000000005E-3"/>
                  <c:y val="-0.1595381299496720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EC8DF3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F42744CB-B71C-3F49-9DEF-0A0E22D15518}" type="VALUE">
                      <a:rPr lang="en-US" altLang="ja-JP" smtClean="0">
                        <a:solidFill>
                          <a:srgbClr val="EC8DF3"/>
                        </a:solidFill>
                      </a:rPr>
                      <a:pPr>
                        <a:defRPr sz="4000" b="1">
                          <a:solidFill>
                            <a:srgbClr val="EC8DF3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EC8DF3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EC8DF3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7476500984252003E-2"/>
                      <c:h val="7.7332118766478899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5694-4828-B501-CFE52B2085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EC8DF3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Sheet1!$B$2:$B$6</c:f>
              <c:numCache>
                <c:formatCode>General</c:formatCode>
                <c:ptCount val="5"/>
                <c:pt idx="0">
                  <c:v>60</c:v>
                </c:pt>
                <c:pt idx="1">
                  <c:v>18</c:v>
                </c:pt>
                <c:pt idx="2">
                  <c:v>10</c:v>
                </c:pt>
                <c:pt idx="3">
                  <c:v>8</c:v>
                </c:pt>
                <c:pt idx="4">
                  <c:v>4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売上高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しりとり</c:v>
                      </c:pt>
                      <c:pt idx="1">
                        <c:v>りんご</c:v>
                      </c:pt>
                      <c:pt idx="2">
                        <c:v>ごりら</c:v>
                      </c:pt>
                      <c:pt idx="3">
                        <c:v>らっぱ</c:v>
                      </c:pt>
                      <c:pt idx="4">
                        <c:v>ぱなき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5694-4828-B501-CFE52B20855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4895792322835"/>
          <c:y val="0.116406119807694"/>
          <c:w val="0.52864603838582702"/>
          <c:h val="0.79296900879865795"/>
        </c:manualLayout>
      </c:layout>
      <c:doughnutChart>
        <c:varyColors val="1"/>
        <c:ser>
          <c:idx val="0"/>
          <c:order val="0"/>
          <c:spPr>
            <a:gradFill>
              <a:gsLst>
                <a:gs pos="100000">
                  <a:srgbClr val="C892F0">
                    <a:alpha val="20000"/>
                  </a:srgbClr>
                </a:gs>
                <a:gs pos="33000">
                  <a:srgbClr val="EC8DF3">
                    <a:alpha val="20000"/>
                  </a:srgbClr>
                </a:gs>
                <a:gs pos="0">
                  <a:srgbClr val="FE8DFD">
                    <a:alpha val="20000"/>
                  </a:srgbClr>
                </a:gs>
              </a:gsLst>
              <a:lin ang="5400000" scaled="1"/>
            </a:gra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gradFill>
                <a:gsLst>
                  <a:gs pos="100000">
                    <a:srgbClr val="C892F0"/>
                  </a:gs>
                  <a:gs pos="33000">
                    <a:srgbClr val="EC8DF3"/>
                  </a:gs>
                  <a:gs pos="0">
                    <a:srgbClr val="FE8DFD"/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B1D-429B-A353-1DD46010ABD5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rgbClr val="C892F0">
                      <a:alpha val="20000"/>
                    </a:srgbClr>
                  </a:gs>
                  <a:gs pos="33000">
                    <a:srgbClr val="EC8DF3">
                      <a:alpha val="20000"/>
                    </a:srgbClr>
                  </a:gs>
                  <a:gs pos="0">
                    <a:srgbClr val="FE8DFD">
                      <a:alpha val="20000"/>
                    </a:srgbClr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B1D-429B-A353-1DD46010ABD5}"/>
              </c:ext>
            </c:extLst>
          </c:dPt>
          <c:dLbls>
            <c:dLbl>
              <c:idx val="0"/>
              <c:layout>
                <c:manualLayout>
                  <c:x val="-0.19843749999999999"/>
                  <c:y val="-7.734374524214170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6000" b="1" i="0" u="none" strike="noStrike" kern="1200" baseline="0">
                        <a:solidFill>
                          <a:srgbClr val="EC8DF3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E35311C2-95B2-F14B-BEFF-EF30FCC23634}" type="VALUE">
                      <a:rPr lang="en-US" altLang="ja-JP" sz="6600" smtClean="0">
                        <a:solidFill>
                          <a:srgbClr val="EC8DF3"/>
                        </a:solidFill>
                      </a:rPr>
                      <a:pPr>
                        <a:defRPr sz="6000" b="1">
                          <a:solidFill>
                            <a:srgbClr val="EC8DF3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3600" dirty="0" smtClean="0">
                        <a:solidFill>
                          <a:srgbClr val="EC8DF3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6000" b="1" i="0" u="none" strike="noStrike" kern="1200" baseline="0">
                      <a:solidFill>
                        <a:srgbClr val="EC8DF3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B1D-429B-A353-1DD46010ABD5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B1D-429B-A353-1DD46010AB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0" b="1" i="0" u="none" strike="noStrike" kern="1200" baseline="0">
                    <a:solidFill>
                      <a:srgbClr val="FFBD42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Sheet1!$E$2:$E$3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Sheet1!$D$2:$D$3</c15:sqref>
                        </c15:formulaRef>
                      </c:ext>
                    </c:extLst>
                    <c:strCache>
                      <c:ptCount val="2"/>
                      <c:pt idx="0">
                        <c:v>あり</c:v>
                      </c:pt>
                      <c:pt idx="1">
                        <c:v>なし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Sheet1!$D$3</c15:sqref>
                        </c15:formulaRef>
                      </c:ext>
                    </c:extLst>
                    <c:strCache>
                      <c:ptCount val="1"/>
                      <c:pt idx="0">
                        <c:v>なし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2B1D-429B-A353-1DD46010ABD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4895792322835"/>
          <c:y val="0.116406119807694"/>
          <c:w val="0.52864603838582702"/>
          <c:h val="0.79296900879865795"/>
        </c:manualLayout>
      </c:layout>
      <c:doughnutChart>
        <c:varyColors val="1"/>
        <c:ser>
          <c:idx val="0"/>
          <c:order val="0"/>
          <c:spPr>
            <a:gradFill>
              <a:gsLst>
                <a:gs pos="100000">
                  <a:srgbClr val="C892F0"/>
                </a:gs>
                <a:gs pos="33000">
                  <a:srgbClr val="EC8DF3"/>
                </a:gs>
                <a:gs pos="0">
                  <a:srgbClr val="FE8DFD"/>
                </a:gs>
              </a:gsLst>
              <a:lin ang="5400000" scaled="1"/>
            </a:gra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gradFill>
                <a:gsLst>
                  <a:gs pos="100000">
                    <a:srgbClr val="C892F0"/>
                  </a:gs>
                  <a:gs pos="33000">
                    <a:srgbClr val="EC8DF3"/>
                  </a:gs>
                  <a:gs pos="0">
                    <a:srgbClr val="FE8DFD"/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EBA-443E-B33B-A187D34A14E4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rgbClr val="C892F0">
                      <a:alpha val="20000"/>
                    </a:srgbClr>
                  </a:gs>
                  <a:gs pos="33000">
                    <a:srgbClr val="EC8DF3">
                      <a:alpha val="20000"/>
                    </a:srgbClr>
                  </a:gs>
                  <a:gs pos="0">
                    <a:srgbClr val="FE8DFD">
                      <a:alpha val="20000"/>
                    </a:srgbClr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EBA-443E-B33B-A187D34A14E4}"/>
              </c:ext>
            </c:extLst>
          </c:dPt>
          <c:dLbls>
            <c:dLbl>
              <c:idx val="0"/>
              <c:layout>
                <c:manualLayout>
                  <c:x val="-0.2265625"/>
                  <c:y val="-0.14296874120517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6000" b="1" i="0" u="none" strike="noStrike" kern="1200" baseline="0">
                        <a:solidFill>
                          <a:srgbClr val="EC8DF3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E35311C2-95B2-F14B-BEFF-EF30FCC23634}" type="VALUE">
                      <a:rPr lang="en-US" altLang="ja-JP" sz="6600" smtClean="0">
                        <a:solidFill>
                          <a:srgbClr val="EC8DF3"/>
                        </a:solidFill>
                      </a:rPr>
                      <a:pPr>
                        <a:defRPr sz="6000" b="1">
                          <a:solidFill>
                            <a:srgbClr val="EC8DF3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3600" dirty="0" smtClean="0">
                        <a:solidFill>
                          <a:srgbClr val="EC8DF3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6000" b="1" i="0" u="none" strike="noStrike" kern="1200" baseline="0">
                      <a:solidFill>
                        <a:srgbClr val="EC8DF3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0EBA-443E-B33B-A187D34A14E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EBA-443E-B33B-A187D34A14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0" b="1" i="0" u="none" strike="noStrike" kern="1200" baseline="0">
                    <a:solidFill>
                      <a:srgbClr val="FFBD42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Sheet1!$E$2:$E$3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Sheet1!$D$2:$D$3</c15:sqref>
                        </c15:formulaRef>
                      </c:ext>
                    </c:extLst>
                    <c:strCache>
                      <c:ptCount val="2"/>
                      <c:pt idx="0">
                        <c:v>あり</c:v>
                      </c:pt>
                      <c:pt idx="1">
                        <c:v>なし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Sheet1!$D$3</c15:sqref>
                        </c15:formulaRef>
                      </c:ext>
                    </c:extLst>
                    <c:strCache>
                      <c:ptCount val="1"/>
                      <c:pt idx="0">
                        <c:v>なし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0EBA-443E-B33B-A187D34A14E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2ECC21-F044-3F4E-B576-5496D8B1031F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82B95-317A-B84D-9522-7500F2B595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712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734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6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052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825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5491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2422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4413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419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271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478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011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074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楕円 11"/>
          <p:cNvSpPr/>
          <p:nvPr/>
        </p:nvSpPr>
        <p:spPr>
          <a:xfrm>
            <a:off x="3945689" y="1679778"/>
            <a:ext cx="4300249" cy="430024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3" name="グラフ 2"/>
          <p:cNvGraphicFramePr/>
          <p:nvPr>
            <p:extLst>
              <p:ext uri="{D42A27DB-BD31-4B8C-83A1-F6EECF244321}">
                <p14:modId xmlns:p14="http://schemas.microsoft.com/office/powerpoint/2010/main" val="2412549025"/>
              </p:ext>
            </p:extLst>
          </p:nvPr>
        </p:nvGraphicFramePr>
        <p:xfrm>
          <a:off x="2032000" y="1049320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8293438" y="4067047"/>
            <a:ext cx="1537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FFB9FF"/>
                </a:solidFill>
                <a:latin typeface="Meiryo" charset="-128"/>
                <a:ea typeface="Meiryo" charset="-128"/>
                <a:cs typeface="Meiryo" charset="-128"/>
              </a:rPr>
              <a:t>しりとり</a:t>
            </a:r>
            <a:endParaRPr kumimoji="1" lang="ja-JP" altLang="en-US" sz="2000" b="1" dirty="0">
              <a:solidFill>
                <a:srgbClr val="FFB9FF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49177" y="3931569"/>
            <a:ext cx="947324" cy="413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FFB9FF"/>
                </a:solidFill>
                <a:latin typeface="Meiryo" charset="-128"/>
                <a:ea typeface="Meiryo" charset="-128"/>
                <a:cs typeface="Meiryo" charset="-128"/>
              </a:rPr>
              <a:t>りんご</a:t>
            </a:r>
            <a:endParaRPr kumimoji="1" lang="ja-JP" altLang="en-US" sz="2000" b="1" dirty="0">
              <a:solidFill>
                <a:srgbClr val="FFB9FF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196616" y="1992501"/>
            <a:ext cx="9679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FFB9FF"/>
                </a:solidFill>
                <a:latin typeface="Meiryo" charset="-128"/>
                <a:ea typeface="Meiryo" charset="-128"/>
                <a:cs typeface="Meiryo" charset="-128"/>
              </a:rPr>
              <a:t>ゴリラ</a:t>
            </a:r>
            <a:endParaRPr kumimoji="1" lang="ja-JP" altLang="en-US" sz="2000" b="1" dirty="0">
              <a:solidFill>
                <a:srgbClr val="FFB9FF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182821" y="1011672"/>
            <a:ext cx="11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 smtClean="0">
                <a:solidFill>
                  <a:srgbClr val="FFB9FF"/>
                </a:solidFill>
                <a:latin typeface="Meiryo" charset="-128"/>
                <a:ea typeface="Meiryo" charset="-128"/>
                <a:cs typeface="Meiryo" charset="-128"/>
              </a:rPr>
              <a:t>ラッパ</a:t>
            </a:r>
            <a:endParaRPr kumimoji="1" lang="ja-JP" altLang="en-US" sz="2000" b="1" dirty="0">
              <a:solidFill>
                <a:srgbClr val="FFB9FF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297474" y="801765"/>
            <a:ext cx="10540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FFB9FF"/>
                </a:solidFill>
                <a:latin typeface="Meiryo" charset="-128"/>
                <a:ea typeface="Meiryo" charset="-128"/>
                <a:cs typeface="Meiryo" charset="-128"/>
              </a:rPr>
              <a:t>パナキ</a:t>
            </a:r>
            <a:endParaRPr kumimoji="1" lang="ja-JP" altLang="en-US" sz="2000" b="1" dirty="0">
              <a:solidFill>
                <a:srgbClr val="FFB9FF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173" y="1"/>
            <a:ext cx="2981673" cy="585779"/>
          </a:xfrm>
          <a:prstGeom prst="rect">
            <a:avLst/>
          </a:prstGeom>
          <a:solidFill>
            <a:srgbClr val="EC8D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dirty="0">
              <a:solidFill>
                <a:srgbClr val="A6EDAB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24458" y="116550"/>
            <a:ext cx="1663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pc="3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purple/</a:t>
            </a:r>
            <a:r>
              <a:rPr kumimoji="1" lang="ja-JP" altLang="en-US" b="1" spc="3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円</a:t>
            </a:r>
            <a:endParaRPr kumimoji="1" lang="ja-JP" altLang="en-US" b="1" spc="3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3173" y="583879"/>
            <a:ext cx="2981673" cy="58577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21285" y="703842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5</a:t>
            </a:r>
            <a:r>
              <a:rPr kumimoji="1" lang="ja-JP" altLang="en-US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段階</a:t>
            </a:r>
            <a:endParaRPr kumimoji="1" lang="ja-JP" altLang="en-US" b="1" spc="3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51820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/>
          <p:cNvSpPr/>
          <p:nvPr/>
        </p:nvSpPr>
        <p:spPr>
          <a:xfrm>
            <a:off x="3952747" y="1686780"/>
            <a:ext cx="4286506" cy="428650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3" name="グラフ 2"/>
          <p:cNvGraphicFramePr/>
          <p:nvPr>
            <p:extLst>
              <p:ext uri="{D42A27DB-BD31-4B8C-83A1-F6EECF244321}">
                <p14:modId xmlns:p14="http://schemas.microsoft.com/office/powerpoint/2010/main" val="1451581864"/>
              </p:ext>
            </p:extLst>
          </p:nvPr>
        </p:nvGraphicFramePr>
        <p:xfrm>
          <a:off x="2032000" y="1049450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8492233" y="3603778"/>
            <a:ext cx="2002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 smtClean="0">
                <a:solidFill>
                  <a:srgbClr val="FFB9FF"/>
                </a:solidFill>
                <a:latin typeface="Meiryo" charset="-128"/>
                <a:ea typeface="Meiryo" charset="-128"/>
                <a:cs typeface="Meiryo" charset="-128"/>
              </a:rPr>
              <a:t>あり</a:t>
            </a:r>
            <a:endParaRPr kumimoji="1" lang="ja-JP" altLang="en-US" sz="3200" b="1" dirty="0">
              <a:solidFill>
                <a:srgbClr val="FFB9FF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173" y="1"/>
            <a:ext cx="2981673" cy="585779"/>
          </a:xfrm>
          <a:prstGeom prst="rect">
            <a:avLst/>
          </a:prstGeom>
          <a:solidFill>
            <a:srgbClr val="EC8D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3173" y="583879"/>
            <a:ext cx="2981673" cy="58577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1285" y="703842"/>
            <a:ext cx="176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2</a:t>
            </a:r>
            <a:r>
              <a:rPr kumimoji="1" lang="ja-JP" altLang="en-US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段階</a:t>
            </a:r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(</a:t>
            </a:r>
            <a:r>
              <a:rPr kumimoji="1" lang="ja-JP" altLang="en-US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強調</a:t>
            </a:r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)</a:t>
            </a:r>
            <a:endParaRPr kumimoji="1" lang="ja-JP" altLang="en-US" b="1" spc="3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24458" y="116550"/>
            <a:ext cx="1663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spc="3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purple/</a:t>
            </a:r>
            <a:r>
              <a:rPr kumimoji="1" lang="ja-JP" altLang="en-US" b="1" spc="3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円</a:t>
            </a:r>
            <a:endParaRPr kumimoji="1" lang="ja-JP" altLang="en-US" b="1" spc="3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36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楕円 13"/>
          <p:cNvSpPr/>
          <p:nvPr/>
        </p:nvSpPr>
        <p:spPr>
          <a:xfrm>
            <a:off x="3945689" y="1679778"/>
            <a:ext cx="4300249" cy="430024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3" name="グラフ 2"/>
          <p:cNvGraphicFramePr/>
          <p:nvPr>
            <p:extLst>
              <p:ext uri="{D42A27DB-BD31-4B8C-83A1-F6EECF244321}">
                <p14:modId xmlns:p14="http://schemas.microsoft.com/office/powerpoint/2010/main" val="2636845254"/>
              </p:ext>
            </p:extLst>
          </p:nvPr>
        </p:nvGraphicFramePr>
        <p:xfrm>
          <a:off x="2031977" y="1073174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8240683" y="4137387"/>
            <a:ext cx="1537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FFB9FF"/>
                </a:solidFill>
                <a:latin typeface="Meiryo" charset="-128"/>
                <a:ea typeface="Meiryo" charset="-128"/>
                <a:cs typeface="Meiryo" charset="-128"/>
              </a:rPr>
              <a:t>しりとり</a:t>
            </a:r>
            <a:endParaRPr kumimoji="1" lang="ja-JP" altLang="en-US" sz="2000" b="1" dirty="0">
              <a:solidFill>
                <a:srgbClr val="FFB9FF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07842" y="3978159"/>
            <a:ext cx="947324" cy="413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FFB9FF"/>
                </a:solidFill>
                <a:latin typeface="Meiryo" charset="-128"/>
                <a:ea typeface="Meiryo" charset="-128"/>
                <a:cs typeface="Meiryo" charset="-128"/>
              </a:rPr>
              <a:t>りんご</a:t>
            </a:r>
            <a:endParaRPr kumimoji="1" lang="ja-JP" altLang="en-US" sz="2000" b="1" dirty="0">
              <a:solidFill>
                <a:srgbClr val="FFB9FF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131102" y="2113630"/>
            <a:ext cx="9679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FFB9FF"/>
                </a:solidFill>
                <a:latin typeface="Meiryo" charset="-128"/>
                <a:ea typeface="Meiryo" charset="-128"/>
                <a:cs typeface="Meiryo" charset="-128"/>
              </a:rPr>
              <a:t>ゴリラ</a:t>
            </a:r>
            <a:endParaRPr kumimoji="1" lang="ja-JP" altLang="en-US" sz="2000" b="1" dirty="0">
              <a:solidFill>
                <a:srgbClr val="FFB9FF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00406" y="1117182"/>
            <a:ext cx="11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 smtClean="0">
                <a:solidFill>
                  <a:srgbClr val="FFB9FF"/>
                </a:solidFill>
                <a:latin typeface="Meiryo" charset="-128"/>
                <a:ea typeface="Meiryo" charset="-128"/>
                <a:cs typeface="Meiryo" charset="-128"/>
              </a:rPr>
              <a:t>ラッパ</a:t>
            </a:r>
            <a:endParaRPr kumimoji="1" lang="ja-JP" altLang="en-US" sz="2000" b="1" dirty="0">
              <a:solidFill>
                <a:srgbClr val="FFB9FF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234729" y="775558"/>
            <a:ext cx="10540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smtClean="0">
                <a:solidFill>
                  <a:srgbClr val="FFB9FF"/>
                </a:solidFill>
                <a:latin typeface="Meiryo" charset="-128"/>
                <a:ea typeface="Meiryo" charset="-128"/>
                <a:cs typeface="Meiryo" charset="-128"/>
              </a:rPr>
              <a:t>パナキ</a:t>
            </a:r>
            <a:endParaRPr kumimoji="1" lang="ja-JP" altLang="en-US" sz="2000" b="1" dirty="0">
              <a:solidFill>
                <a:srgbClr val="FFB9FF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173" y="1"/>
            <a:ext cx="2981673" cy="585779"/>
          </a:xfrm>
          <a:prstGeom prst="rect">
            <a:avLst/>
          </a:prstGeom>
          <a:solidFill>
            <a:srgbClr val="EC8D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E7FA5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24458" y="164050"/>
            <a:ext cx="2614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spc="3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purple</a:t>
            </a:r>
            <a:r>
              <a:rPr kumimoji="1" lang="en-US" altLang="ja-JP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/</a:t>
            </a:r>
            <a:r>
              <a:rPr kumimoji="1" lang="ja-JP" altLang="en-US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ドーナツ</a:t>
            </a:r>
            <a:r>
              <a:rPr kumimoji="1" lang="en-US" altLang="ja-JP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(</a:t>
            </a:r>
            <a:r>
              <a:rPr kumimoji="1" lang="ja-JP" altLang="en-US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太</a:t>
            </a:r>
            <a:r>
              <a:rPr kumimoji="1" lang="en-US" altLang="ja-JP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)</a:t>
            </a:r>
            <a:endParaRPr kumimoji="1" lang="ja-JP" altLang="en-US" sz="1400" b="1" spc="3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3173" y="583879"/>
            <a:ext cx="2981673" cy="58577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21285" y="703842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5</a:t>
            </a:r>
            <a:r>
              <a:rPr kumimoji="1" lang="ja-JP" altLang="en-US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段階</a:t>
            </a:r>
            <a:endParaRPr kumimoji="1" lang="ja-JP" altLang="en-US" b="1" spc="3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090833" y="3560202"/>
            <a:ext cx="2013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 smtClean="0">
                <a:solidFill>
                  <a:srgbClr val="EC8DF3"/>
                </a:solidFill>
                <a:latin typeface="Meiryo" charset="-128"/>
                <a:ea typeface="Meiryo" charset="-128"/>
                <a:cs typeface="Meiryo" charset="-128"/>
              </a:rPr>
              <a:t>タイトル</a:t>
            </a:r>
            <a:endParaRPr kumimoji="1" lang="ja-JP" altLang="en-US" sz="3600" b="1" dirty="0">
              <a:solidFill>
                <a:srgbClr val="EC8DF3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093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楕円 14"/>
          <p:cNvSpPr/>
          <p:nvPr/>
        </p:nvSpPr>
        <p:spPr>
          <a:xfrm>
            <a:off x="3945689" y="1679778"/>
            <a:ext cx="4300249" cy="430024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3" name="グラフ 2"/>
          <p:cNvGraphicFramePr/>
          <p:nvPr>
            <p:extLst>
              <p:ext uri="{D42A27DB-BD31-4B8C-83A1-F6EECF244321}">
                <p14:modId xmlns:p14="http://schemas.microsoft.com/office/powerpoint/2010/main" val="3233934371"/>
              </p:ext>
            </p:extLst>
          </p:nvPr>
        </p:nvGraphicFramePr>
        <p:xfrm>
          <a:off x="2031977" y="1073174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8244277" y="4309700"/>
            <a:ext cx="1537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FFB9FF"/>
                </a:solidFill>
                <a:latin typeface="Meiryo" charset="-128"/>
                <a:ea typeface="Meiryo" charset="-128"/>
                <a:cs typeface="Meiryo" charset="-128"/>
              </a:rPr>
              <a:t>しりとり</a:t>
            </a:r>
            <a:endParaRPr kumimoji="1" lang="ja-JP" altLang="en-US" sz="2000" b="1" dirty="0">
              <a:solidFill>
                <a:srgbClr val="FFB9FF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62255" y="4284644"/>
            <a:ext cx="947324" cy="413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FFB9FF"/>
                </a:solidFill>
                <a:latin typeface="Meiryo" charset="-128"/>
                <a:ea typeface="Meiryo" charset="-128"/>
                <a:cs typeface="Meiryo" charset="-128"/>
              </a:rPr>
              <a:t>りんご</a:t>
            </a:r>
            <a:endParaRPr kumimoji="1" lang="ja-JP" altLang="en-US" sz="2000" b="1" dirty="0">
              <a:solidFill>
                <a:srgbClr val="FFB9FF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113513" y="2088736"/>
            <a:ext cx="9679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FFB9FF"/>
                </a:solidFill>
                <a:latin typeface="Meiryo" charset="-128"/>
                <a:ea typeface="Meiryo" charset="-128"/>
                <a:cs typeface="Meiryo" charset="-128"/>
              </a:rPr>
              <a:t>ゴリラ</a:t>
            </a:r>
            <a:endParaRPr kumimoji="1" lang="ja-JP" altLang="en-US" sz="2000" b="1" dirty="0">
              <a:solidFill>
                <a:srgbClr val="FFB9FF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191150" y="1073174"/>
            <a:ext cx="10025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 smtClean="0">
                <a:solidFill>
                  <a:srgbClr val="FFB9FF"/>
                </a:solidFill>
                <a:latin typeface="Meiryo" charset="-128"/>
                <a:ea typeface="Meiryo" charset="-128"/>
                <a:cs typeface="Meiryo" charset="-128"/>
              </a:rPr>
              <a:t>ラッパ</a:t>
            </a:r>
            <a:endParaRPr kumimoji="1" lang="ja-JP" altLang="en-US" sz="2000" b="1" dirty="0">
              <a:solidFill>
                <a:srgbClr val="FFB9FF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217144" y="722803"/>
            <a:ext cx="10540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smtClean="0">
                <a:solidFill>
                  <a:srgbClr val="FFB9FF"/>
                </a:solidFill>
                <a:latin typeface="Meiryo" charset="-128"/>
                <a:ea typeface="Meiryo" charset="-128"/>
                <a:cs typeface="Meiryo" charset="-128"/>
              </a:rPr>
              <a:t>パナキ</a:t>
            </a:r>
            <a:endParaRPr kumimoji="1" lang="ja-JP" altLang="en-US" sz="2000" b="1" dirty="0">
              <a:solidFill>
                <a:srgbClr val="FFB9FF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173" y="1"/>
            <a:ext cx="2981673" cy="585779"/>
          </a:xfrm>
          <a:prstGeom prst="rect">
            <a:avLst/>
          </a:prstGeom>
          <a:solidFill>
            <a:srgbClr val="EC8D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EB0C8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24458" y="164050"/>
            <a:ext cx="2614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spc="3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purple</a:t>
            </a:r>
            <a:r>
              <a:rPr kumimoji="1" lang="en-US" altLang="ja-JP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/</a:t>
            </a:r>
            <a:r>
              <a:rPr kumimoji="1" lang="ja-JP" altLang="en-US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ドーナツ</a:t>
            </a:r>
            <a:r>
              <a:rPr kumimoji="1" lang="en-US" altLang="ja-JP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(</a:t>
            </a:r>
            <a:r>
              <a:rPr kumimoji="1" lang="ja-JP" altLang="en-US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細</a:t>
            </a:r>
            <a:r>
              <a:rPr kumimoji="1" lang="en-US" altLang="ja-JP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)</a:t>
            </a:r>
            <a:endParaRPr kumimoji="1" lang="ja-JP" altLang="en-US" sz="1400" b="1" spc="3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3173" y="583879"/>
            <a:ext cx="2981673" cy="58577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21285" y="703842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5</a:t>
            </a:r>
            <a:r>
              <a:rPr kumimoji="1" lang="ja-JP" altLang="en-US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段階</a:t>
            </a:r>
            <a:endParaRPr kumimoji="1" lang="ja-JP" altLang="en-US" b="1" spc="3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090833" y="3384352"/>
            <a:ext cx="2013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 smtClean="0">
                <a:solidFill>
                  <a:srgbClr val="EC8DF3"/>
                </a:solidFill>
                <a:latin typeface="Meiryo" charset="-128"/>
                <a:ea typeface="Meiryo" charset="-128"/>
                <a:cs typeface="Meiryo" charset="-128"/>
              </a:rPr>
              <a:t>タイトル</a:t>
            </a:r>
            <a:endParaRPr kumimoji="1" lang="ja-JP" altLang="en-US" sz="3600" b="1" dirty="0">
              <a:solidFill>
                <a:srgbClr val="EC8DF3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47469" y="4030683"/>
            <a:ext cx="2497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FFB9FF"/>
                </a:solidFill>
                <a:latin typeface="Meiryo" charset="-128"/>
                <a:ea typeface="Meiryo" charset="-128"/>
                <a:cs typeface="Meiryo" charset="-128"/>
              </a:rPr>
              <a:t>補足も</a:t>
            </a:r>
            <a:r>
              <a:rPr lang="ja-JP" altLang="en-US" sz="2000" b="1" dirty="0" smtClean="0">
                <a:solidFill>
                  <a:srgbClr val="FFB9FF"/>
                </a:solidFill>
                <a:latin typeface="Meiryo" charset="-128"/>
                <a:ea typeface="Meiryo" charset="-128"/>
                <a:cs typeface="Meiryo" charset="-128"/>
              </a:rPr>
              <a:t>入れられる幅</a:t>
            </a:r>
            <a:endParaRPr kumimoji="1" lang="ja-JP" altLang="en-US" sz="2000" b="1" dirty="0">
              <a:solidFill>
                <a:srgbClr val="FFB9FF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036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楕円 9"/>
          <p:cNvSpPr/>
          <p:nvPr/>
        </p:nvSpPr>
        <p:spPr>
          <a:xfrm>
            <a:off x="3945689" y="1679778"/>
            <a:ext cx="4300249" cy="430024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3" name="グラフ 2"/>
          <p:cNvGraphicFramePr/>
          <p:nvPr>
            <p:extLst>
              <p:ext uri="{D42A27DB-BD31-4B8C-83A1-F6EECF244321}">
                <p14:modId xmlns:p14="http://schemas.microsoft.com/office/powerpoint/2010/main" val="3287473346"/>
              </p:ext>
            </p:extLst>
          </p:nvPr>
        </p:nvGraphicFramePr>
        <p:xfrm>
          <a:off x="2032000" y="1049450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5643256" y="3090750"/>
            <a:ext cx="905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rgbClr val="FFB9FF"/>
                </a:solidFill>
                <a:latin typeface="Meiryo" charset="-128"/>
                <a:ea typeface="Meiryo" charset="-128"/>
                <a:cs typeface="Meiryo" charset="-128"/>
              </a:rPr>
              <a:t>あり</a:t>
            </a:r>
            <a:endParaRPr kumimoji="1" lang="ja-JP" altLang="en-US" sz="2800" b="1" dirty="0">
              <a:solidFill>
                <a:srgbClr val="FFB9FF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173" y="1"/>
            <a:ext cx="2981673" cy="585779"/>
          </a:xfrm>
          <a:prstGeom prst="rect">
            <a:avLst/>
          </a:prstGeom>
          <a:solidFill>
            <a:srgbClr val="EC8D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4458" y="164050"/>
            <a:ext cx="2614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spc="3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purple</a:t>
            </a:r>
            <a:r>
              <a:rPr lang="en-US" altLang="ja-JP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/</a:t>
            </a:r>
            <a:r>
              <a:rPr lang="ja-JP" altLang="en-US" sz="1400" b="1" spc="3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ドーナツ</a:t>
            </a:r>
            <a:r>
              <a:rPr lang="en-US" altLang="ja-JP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(</a:t>
            </a:r>
            <a:r>
              <a:rPr lang="ja-JP" altLang="en-US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太</a:t>
            </a:r>
            <a:r>
              <a:rPr lang="en-US" altLang="ja-JP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)</a:t>
            </a:r>
            <a:endParaRPr lang="ja-JP" altLang="en-US" sz="1400" b="1" spc="3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173" y="583879"/>
            <a:ext cx="2981673" cy="58577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1285" y="703842"/>
            <a:ext cx="176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2</a:t>
            </a:r>
            <a:r>
              <a:rPr kumimoji="1" lang="ja-JP" altLang="en-US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段階</a:t>
            </a:r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(</a:t>
            </a:r>
            <a:r>
              <a:rPr kumimoji="1" lang="ja-JP" altLang="en-US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強調</a:t>
            </a:r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)</a:t>
            </a:r>
            <a:endParaRPr kumimoji="1" lang="ja-JP" altLang="en-US" b="1" spc="3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093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楕円 10"/>
          <p:cNvSpPr/>
          <p:nvPr/>
        </p:nvSpPr>
        <p:spPr>
          <a:xfrm>
            <a:off x="3945689" y="1679778"/>
            <a:ext cx="4300249" cy="430024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3" name="グラフ 2"/>
          <p:cNvGraphicFramePr/>
          <p:nvPr>
            <p:extLst>
              <p:ext uri="{D42A27DB-BD31-4B8C-83A1-F6EECF244321}">
                <p14:modId xmlns:p14="http://schemas.microsoft.com/office/powerpoint/2010/main" val="1709477368"/>
              </p:ext>
            </p:extLst>
          </p:nvPr>
        </p:nvGraphicFramePr>
        <p:xfrm>
          <a:off x="2031999" y="1073174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5110117" y="2795141"/>
            <a:ext cx="19717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rgbClr val="FFB9FF"/>
                </a:solidFill>
                <a:latin typeface="Meiryo" charset="-128"/>
                <a:ea typeface="Meiryo" charset="-128"/>
                <a:cs typeface="Meiryo" charset="-128"/>
              </a:rPr>
              <a:t>ありの割合</a:t>
            </a:r>
            <a:endParaRPr kumimoji="1" lang="ja-JP" altLang="en-US" sz="2800" b="1" dirty="0">
              <a:solidFill>
                <a:srgbClr val="FFB9FF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173" y="1"/>
            <a:ext cx="2981673" cy="585779"/>
          </a:xfrm>
          <a:prstGeom prst="rect">
            <a:avLst/>
          </a:prstGeom>
          <a:solidFill>
            <a:srgbClr val="EC8D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2ED1A4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4458" y="164050"/>
            <a:ext cx="2614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spc="3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purple</a:t>
            </a:r>
            <a:r>
              <a:rPr lang="en-US" altLang="ja-JP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/</a:t>
            </a:r>
            <a:r>
              <a:rPr lang="ja-JP" altLang="en-US" sz="1400" b="1" spc="3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ドーナツ</a:t>
            </a:r>
            <a:r>
              <a:rPr lang="en-US" altLang="ja-JP" sz="1400" b="1" spc="3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(</a:t>
            </a:r>
            <a:r>
              <a:rPr lang="ja-JP" altLang="en-US" sz="1400" b="1" spc="3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細</a:t>
            </a:r>
            <a:r>
              <a:rPr lang="en-US" altLang="ja-JP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)</a:t>
            </a:r>
            <a:endParaRPr lang="ja-JP" altLang="en-US" sz="1400" b="1" spc="3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173" y="583879"/>
            <a:ext cx="2981673" cy="58577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1285" y="703842"/>
            <a:ext cx="176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2</a:t>
            </a:r>
            <a:r>
              <a:rPr kumimoji="1" lang="ja-JP" altLang="en-US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段階</a:t>
            </a:r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(</a:t>
            </a:r>
            <a:r>
              <a:rPr kumimoji="1" lang="ja-JP" altLang="en-US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強調</a:t>
            </a:r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)</a:t>
            </a:r>
            <a:endParaRPr kumimoji="1" lang="ja-JP" altLang="en-US" b="1" spc="3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952354" y="4135835"/>
            <a:ext cx="22872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説明文なんかも</a:t>
            </a:r>
            <a:endParaRPr kumimoji="1" lang="en-US" altLang="ja-JP" dirty="0" smtClean="0">
              <a:solidFill>
                <a:schemeClr val="tx1">
                  <a:lumMod val="50000"/>
                  <a:lumOff val="50000"/>
                </a:schemeClr>
              </a:solidFill>
              <a:latin typeface="Meiryo" charset="-128"/>
              <a:ea typeface="Meiryo" charset="-128"/>
              <a:cs typeface="Meiryo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入れられるスペース</a:t>
            </a:r>
            <a:endParaRPr kumimoji="1" lang="ja-JP" altLang="en-US" dirty="0">
              <a:solidFill>
                <a:schemeClr val="tx1">
                  <a:lumMod val="50000"/>
                  <a:lumOff val="50000"/>
                </a:schemeClr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52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119</Words>
  <Application>Microsoft Office PowerPoint</Application>
  <PresentationFormat>ワイド画面</PresentationFormat>
  <Paragraphs>53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Meiryo UI</vt:lpstr>
      <vt:lpstr>Meiryo</vt:lpstr>
      <vt:lpstr>Yu Gothic</vt:lpstr>
      <vt:lpstr>Yu Gothic Light</vt:lpstr>
      <vt:lpstr>Arial</vt:lpstr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2019-08-04T09:15:05Z</dcterms:created>
  <dcterms:modified xsi:type="dcterms:W3CDTF">2019-08-04T09:15:12Z</dcterms:modified>
</cp:coreProperties>
</file>